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2" r:id="rId5"/>
  </p:sldMasterIdLst>
  <p:notesMasterIdLst>
    <p:notesMasterId r:id="rId51"/>
  </p:notesMasterIdLst>
  <p:sldIdLst>
    <p:sldId id="273" r:id="rId6"/>
    <p:sldId id="297" r:id="rId7"/>
    <p:sldId id="310" r:id="rId8"/>
    <p:sldId id="260" r:id="rId9"/>
    <p:sldId id="303" r:id="rId10"/>
    <p:sldId id="300" r:id="rId11"/>
    <p:sldId id="302" r:id="rId12"/>
    <p:sldId id="316" r:id="rId13"/>
    <p:sldId id="301" r:id="rId14"/>
    <p:sldId id="337" r:id="rId15"/>
    <p:sldId id="299" r:id="rId16"/>
    <p:sldId id="338" r:id="rId17"/>
    <p:sldId id="304" r:id="rId18"/>
    <p:sldId id="312" r:id="rId19"/>
    <p:sldId id="318" r:id="rId20"/>
    <p:sldId id="313" r:id="rId21"/>
    <p:sldId id="339" r:id="rId22"/>
    <p:sldId id="307" r:id="rId23"/>
    <p:sldId id="306" r:id="rId24"/>
    <p:sldId id="319" r:id="rId25"/>
    <p:sldId id="320" r:id="rId26"/>
    <p:sldId id="315" r:id="rId27"/>
    <p:sldId id="314" r:id="rId28"/>
    <p:sldId id="298" r:id="rId29"/>
    <p:sldId id="322" r:id="rId30"/>
    <p:sldId id="334" r:id="rId31"/>
    <p:sldId id="323" r:id="rId32"/>
    <p:sldId id="324" r:id="rId33"/>
    <p:sldId id="325" r:id="rId34"/>
    <p:sldId id="326" r:id="rId35"/>
    <p:sldId id="328" r:id="rId36"/>
    <p:sldId id="329" r:id="rId37"/>
    <p:sldId id="331" r:id="rId38"/>
    <p:sldId id="330" r:id="rId39"/>
    <p:sldId id="332" r:id="rId40"/>
    <p:sldId id="256" r:id="rId41"/>
    <p:sldId id="309" r:id="rId42"/>
    <p:sldId id="341" r:id="rId43"/>
    <p:sldId id="308" r:id="rId44"/>
    <p:sldId id="336" r:id="rId45"/>
    <p:sldId id="305" r:id="rId46"/>
    <p:sldId id="335" r:id="rId47"/>
    <p:sldId id="317" r:id="rId48"/>
    <p:sldId id="311" r:id="rId49"/>
    <p:sldId id="340" r:id="rId5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LJ" lastIdx="2" clrIdx="0">
    <p:extLst>
      <p:ext uri="{19B8F6BF-5375-455C-9EA6-DF929625EA0E}">
        <p15:presenceInfo xmlns:p15="http://schemas.microsoft.com/office/powerpoint/2012/main" userId="S-1-12-1-2115518395-1152615648-2449933211-72289836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708D04D-5204-4417-A734-63CF4F3CBE7A}" v="605" dt="2019-03-12T12:28:45.236"/>
  </p1510:revLst>
</p1510:revInfo>
</file>

<file path=ppt/tableStyles.xml><?xml version="1.0" encoding="utf-8"?>
<a:tblStyleLst xmlns:a="http://schemas.openxmlformats.org/drawingml/2006/main" def="{5C22544A-7EE6-4342-B048-85BDC9FD1C3A}">
  <a:tblStyle styleId="{93296810-A885-4BE3-A3E7-6D5BEEA58F35}" styleName="Stijl, gemiddeld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2623"/>
    <p:restoredTop sz="95268" autoAdjust="0"/>
  </p:normalViewPr>
  <p:slideViewPr>
    <p:cSldViewPr snapToGrid="0" snapToObjects="1">
      <p:cViewPr varScale="1">
        <p:scale>
          <a:sx n="102" d="100"/>
          <a:sy n="102" d="100"/>
        </p:scale>
        <p:origin x="82" y="28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microsoft.com/office/2016/11/relationships/changesInfo" Target="changesInfos/changesInfo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notesMaster" Target="notesMasters/notesMaster1.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6708D04D-5204-4417-A734-63CF4F3CBE7A}"/>
    <pc:docChg chg="custSel addSld modSld sldOrd">
      <pc:chgData name="Lucas Jellema" userId="7e183fbb-84e0-44b3-9b03-0792bc8d162b" providerId="ADAL" clId="{6708D04D-5204-4417-A734-63CF4F3CBE7A}" dt="2019-03-12T12:28:45.236" v="604" actId="20577"/>
      <pc:docMkLst>
        <pc:docMk/>
      </pc:docMkLst>
      <pc:sldChg chg="modSp">
        <pc:chgData name="Lucas Jellema" userId="7e183fbb-84e0-44b3-9b03-0792bc8d162b" providerId="ADAL" clId="{6708D04D-5204-4417-A734-63CF4F3CBE7A}" dt="2019-03-12T12:28:45.236" v="604" actId="20577"/>
        <pc:sldMkLst>
          <pc:docMk/>
          <pc:sldMk cId="683142817" sldId="260"/>
        </pc:sldMkLst>
        <pc:spChg chg="mod">
          <ac:chgData name="Lucas Jellema" userId="7e183fbb-84e0-44b3-9b03-0792bc8d162b" providerId="ADAL" clId="{6708D04D-5204-4417-A734-63CF4F3CBE7A}" dt="2019-03-12T12:28:45.236" v="604" actId="20577"/>
          <ac:spMkLst>
            <pc:docMk/>
            <pc:sldMk cId="683142817" sldId="260"/>
            <ac:spMk id="3" creationId="{0A7B413A-1A7C-4059-97C4-310D26AEB44E}"/>
          </ac:spMkLst>
        </pc:spChg>
      </pc:sldChg>
      <pc:sldChg chg="modSp">
        <pc:chgData name="Lucas Jellema" userId="7e183fbb-84e0-44b3-9b03-0792bc8d162b" providerId="ADAL" clId="{6708D04D-5204-4417-A734-63CF4F3CBE7A}" dt="2019-03-12T11:14:05.370" v="0" actId="20577"/>
        <pc:sldMkLst>
          <pc:docMk/>
          <pc:sldMk cId="153338495" sldId="297"/>
        </pc:sldMkLst>
        <pc:spChg chg="mod">
          <ac:chgData name="Lucas Jellema" userId="7e183fbb-84e0-44b3-9b03-0792bc8d162b" providerId="ADAL" clId="{6708D04D-5204-4417-A734-63CF4F3CBE7A}" dt="2019-03-12T11:14:05.370" v="0" actId="20577"/>
          <ac:spMkLst>
            <pc:docMk/>
            <pc:sldMk cId="153338495" sldId="297"/>
            <ac:spMk id="3" creationId="{00000000-0000-0000-0000-000000000000}"/>
          </ac:spMkLst>
        </pc:spChg>
      </pc:sldChg>
      <pc:sldChg chg="modSp">
        <pc:chgData name="Lucas Jellema" userId="7e183fbb-84e0-44b3-9b03-0792bc8d162b" providerId="ADAL" clId="{6708D04D-5204-4417-A734-63CF4F3CBE7A}" dt="2019-03-12T11:18:14.100" v="171" actId="20577"/>
        <pc:sldMkLst>
          <pc:docMk/>
          <pc:sldMk cId="2949178854" sldId="299"/>
        </pc:sldMkLst>
        <pc:spChg chg="mod">
          <ac:chgData name="Lucas Jellema" userId="7e183fbb-84e0-44b3-9b03-0792bc8d162b" providerId="ADAL" clId="{6708D04D-5204-4417-A734-63CF4F3CBE7A}" dt="2019-03-12T11:18:14.100" v="171" actId="20577"/>
          <ac:spMkLst>
            <pc:docMk/>
            <pc:sldMk cId="2949178854" sldId="299"/>
            <ac:spMk id="3" creationId="{63627CAE-ADDF-4647-95CB-2A31C2DD9421}"/>
          </ac:spMkLst>
        </pc:spChg>
      </pc:sldChg>
      <pc:sldChg chg="modTransition">
        <pc:chgData name="Lucas Jellema" userId="7e183fbb-84e0-44b3-9b03-0792bc8d162b" providerId="ADAL" clId="{6708D04D-5204-4417-A734-63CF4F3CBE7A}" dt="2019-03-12T11:25:57.376" v="329"/>
        <pc:sldMkLst>
          <pc:docMk/>
          <pc:sldMk cId="1431708968" sldId="307"/>
        </pc:sldMkLst>
      </pc:sldChg>
      <pc:sldChg chg="modSp">
        <pc:chgData name="Lucas Jellema" userId="7e183fbb-84e0-44b3-9b03-0792bc8d162b" providerId="ADAL" clId="{6708D04D-5204-4417-A734-63CF4F3CBE7A}" dt="2019-03-12T12:23:20.458" v="596" actId="20577"/>
        <pc:sldMkLst>
          <pc:docMk/>
          <pc:sldMk cId="3567918765" sldId="311"/>
        </pc:sldMkLst>
        <pc:spChg chg="mod">
          <ac:chgData name="Lucas Jellema" userId="7e183fbb-84e0-44b3-9b03-0792bc8d162b" providerId="ADAL" clId="{6708D04D-5204-4417-A734-63CF4F3CBE7A}" dt="2019-03-12T12:23:20.458" v="596" actId="20577"/>
          <ac:spMkLst>
            <pc:docMk/>
            <pc:sldMk cId="3567918765" sldId="311"/>
            <ac:spMk id="3" creationId="{A8A7FEA3-5482-40E7-9BD0-2F9397F26E93}"/>
          </ac:spMkLst>
        </pc:spChg>
      </pc:sldChg>
      <pc:sldChg chg="ord">
        <pc:chgData name="Lucas Jellema" userId="7e183fbb-84e0-44b3-9b03-0792bc8d162b" providerId="ADAL" clId="{6708D04D-5204-4417-A734-63CF4F3CBE7A}" dt="2019-03-12T11:37:30.186" v="531"/>
        <pc:sldMkLst>
          <pc:docMk/>
          <pc:sldMk cId="2495882435" sldId="314"/>
        </pc:sldMkLst>
      </pc:sldChg>
      <pc:sldChg chg="addSp modSp modAnim">
        <pc:chgData name="Lucas Jellema" userId="7e183fbb-84e0-44b3-9b03-0792bc8d162b" providerId="ADAL" clId="{6708D04D-5204-4417-A734-63CF4F3CBE7A}" dt="2019-03-12T11:37:11.205" v="530" actId="108"/>
        <pc:sldMkLst>
          <pc:docMk/>
          <pc:sldMk cId="47153092" sldId="315"/>
        </pc:sldMkLst>
        <pc:cxnChg chg="add mod">
          <ac:chgData name="Lucas Jellema" userId="7e183fbb-84e0-44b3-9b03-0792bc8d162b" providerId="ADAL" clId="{6708D04D-5204-4417-A734-63CF4F3CBE7A}" dt="2019-03-12T11:35:02.343" v="515" actId="208"/>
          <ac:cxnSpMkLst>
            <pc:docMk/>
            <pc:sldMk cId="47153092" sldId="315"/>
            <ac:cxnSpMk id="10" creationId="{297B9DF0-52DB-40A8-9F11-7EF88DFC2C02}"/>
          </ac:cxnSpMkLst>
        </pc:cxnChg>
        <pc:cxnChg chg="add mod">
          <ac:chgData name="Lucas Jellema" userId="7e183fbb-84e0-44b3-9b03-0792bc8d162b" providerId="ADAL" clId="{6708D04D-5204-4417-A734-63CF4F3CBE7A}" dt="2019-03-12T11:35:10.333" v="518" actId="14100"/>
          <ac:cxnSpMkLst>
            <pc:docMk/>
            <pc:sldMk cId="47153092" sldId="315"/>
            <ac:cxnSpMk id="46" creationId="{D71BA5A5-D012-4D51-BC8E-E7549FED8952}"/>
          </ac:cxnSpMkLst>
        </pc:cxnChg>
        <pc:cxnChg chg="mod">
          <ac:chgData name="Lucas Jellema" userId="7e183fbb-84e0-44b3-9b03-0792bc8d162b" providerId="ADAL" clId="{6708D04D-5204-4417-A734-63CF4F3CBE7A}" dt="2019-03-12T11:37:11.205" v="530" actId="108"/>
          <ac:cxnSpMkLst>
            <pc:docMk/>
            <pc:sldMk cId="47153092" sldId="315"/>
            <ac:cxnSpMk id="61" creationId="{1C8C84D8-39D5-4386-9A86-AB6047DEFA08}"/>
          </ac:cxnSpMkLst>
        </pc:cxnChg>
      </pc:sldChg>
      <pc:sldChg chg="modSp">
        <pc:chgData name="Lucas Jellema" userId="7e183fbb-84e0-44b3-9b03-0792bc8d162b" providerId="ADAL" clId="{6708D04D-5204-4417-A734-63CF4F3CBE7A}" dt="2019-03-12T11:15:04.546" v="3" actId="6549"/>
        <pc:sldMkLst>
          <pc:docMk/>
          <pc:sldMk cId="1336781148" sldId="316"/>
        </pc:sldMkLst>
        <pc:spChg chg="mod">
          <ac:chgData name="Lucas Jellema" userId="7e183fbb-84e0-44b3-9b03-0792bc8d162b" providerId="ADAL" clId="{6708D04D-5204-4417-A734-63CF4F3CBE7A}" dt="2019-03-12T11:15:04.546" v="3" actId="6549"/>
          <ac:spMkLst>
            <pc:docMk/>
            <pc:sldMk cId="1336781148" sldId="316"/>
            <ac:spMk id="3" creationId="{4B0C401F-7C5C-4D0B-BE1D-DB2577475328}"/>
          </ac:spMkLst>
        </pc:spChg>
      </pc:sldChg>
      <pc:sldChg chg="modSp modAnim">
        <pc:chgData name="Lucas Jellema" userId="7e183fbb-84e0-44b3-9b03-0792bc8d162b" providerId="ADAL" clId="{6708D04D-5204-4417-A734-63CF4F3CBE7A}" dt="2019-03-12T11:26:43.367" v="345"/>
        <pc:sldMkLst>
          <pc:docMk/>
          <pc:sldMk cId="154100429" sldId="320"/>
        </pc:sldMkLst>
        <pc:spChg chg="mod">
          <ac:chgData name="Lucas Jellema" userId="7e183fbb-84e0-44b3-9b03-0792bc8d162b" providerId="ADAL" clId="{6708D04D-5204-4417-A734-63CF4F3CBE7A}" dt="2019-03-12T11:26:39.765" v="344" actId="20577"/>
          <ac:spMkLst>
            <pc:docMk/>
            <pc:sldMk cId="154100429" sldId="320"/>
            <ac:spMk id="3" creationId="{7686B4FF-73E7-466B-A2C3-8E2F17CFB34B}"/>
          </ac:spMkLst>
        </pc:spChg>
      </pc:sldChg>
      <pc:sldChg chg="modAnim">
        <pc:chgData name="Lucas Jellema" userId="7e183fbb-84e0-44b3-9b03-0792bc8d162b" providerId="ADAL" clId="{6708D04D-5204-4417-A734-63CF4F3CBE7A}" dt="2019-03-12T11:39:24.876" v="532"/>
        <pc:sldMkLst>
          <pc:docMk/>
          <pc:sldMk cId="3978655035" sldId="329"/>
        </pc:sldMkLst>
      </pc:sldChg>
      <pc:sldChg chg="modSp">
        <pc:chgData name="Lucas Jellema" userId="7e183fbb-84e0-44b3-9b03-0792bc8d162b" providerId="ADAL" clId="{6708D04D-5204-4417-A734-63CF4F3CBE7A}" dt="2019-03-12T12:22:19.977" v="588" actId="20577"/>
        <pc:sldMkLst>
          <pc:docMk/>
          <pc:sldMk cId="3845868254" sldId="335"/>
        </pc:sldMkLst>
        <pc:spChg chg="mod">
          <ac:chgData name="Lucas Jellema" userId="7e183fbb-84e0-44b3-9b03-0792bc8d162b" providerId="ADAL" clId="{6708D04D-5204-4417-A734-63CF4F3CBE7A}" dt="2019-03-12T12:22:19.977" v="588" actId="20577"/>
          <ac:spMkLst>
            <pc:docMk/>
            <pc:sldMk cId="3845868254" sldId="335"/>
            <ac:spMk id="3" creationId="{5E6ACBF6-8A45-472E-9613-A6479CBDB769}"/>
          </ac:spMkLst>
        </pc:spChg>
      </pc:sldChg>
      <pc:sldChg chg="modSp add">
        <pc:chgData name="Lucas Jellema" userId="7e183fbb-84e0-44b3-9b03-0792bc8d162b" providerId="ADAL" clId="{6708D04D-5204-4417-A734-63CF4F3CBE7A}" dt="2019-03-12T11:17:29.423" v="157" actId="20577"/>
        <pc:sldMkLst>
          <pc:docMk/>
          <pc:sldMk cId="2432660632" sldId="337"/>
        </pc:sldMkLst>
        <pc:spChg chg="mod">
          <ac:chgData name="Lucas Jellema" userId="7e183fbb-84e0-44b3-9b03-0792bc8d162b" providerId="ADAL" clId="{6708D04D-5204-4417-A734-63CF4F3CBE7A}" dt="2019-03-12T11:17:29.423" v="157" actId="20577"/>
          <ac:spMkLst>
            <pc:docMk/>
            <pc:sldMk cId="2432660632" sldId="337"/>
            <ac:spMk id="3" creationId="{E03AC9D4-26B7-465E-B9B7-A0520558488B}"/>
          </ac:spMkLst>
        </pc:spChg>
      </pc:sldChg>
      <pc:sldChg chg="modSp add modAnim">
        <pc:chgData name="Lucas Jellema" userId="7e183fbb-84e0-44b3-9b03-0792bc8d162b" providerId="ADAL" clId="{6708D04D-5204-4417-A734-63CF4F3CBE7A}" dt="2019-03-12T11:19:59.422" v="284" actId="6549"/>
        <pc:sldMkLst>
          <pc:docMk/>
          <pc:sldMk cId="461622295" sldId="338"/>
        </pc:sldMkLst>
        <pc:spChg chg="mod">
          <ac:chgData name="Lucas Jellema" userId="7e183fbb-84e0-44b3-9b03-0792bc8d162b" providerId="ADAL" clId="{6708D04D-5204-4417-A734-63CF4F3CBE7A}" dt="2019-03-12T11:19:59.422" v="284" actId="6549"/>
          <ac:spMkLst>
            <pc:docMk/>
            <pc:sldMk cId="461622295" sldId="338"/>
            <ac:spMk id="3" creationId="{63627CAE-ADDF-4647-95CB-2A31C2DD9421}"/>
          </ac:spMkLst>
        </pc:spChg>
        <pc:spChg chg="mod">
          <ac:chgData name="Lucas Jellema" userId="7e183fbb-84e0-44b3-9b03-0792bc8d162b" providerId="ADAL" clId="{6708D04D-5204-4417-A734-63CF4F3CBE7A}" dt="2019-03-12T11:18:03.636" v="166" actId="1076"/>
          <ac:spMkLst>
            <pc:docMk/>
            <pc:sldMk cId="461622295" sldId="338"/>
            <ac:spMk id="5" creationId="{A6D85D95-1523-48FF-A2B6-34BFDE98CABE}"/>
          </ac:spMkLst>
        </pc:spChg>
      </pc:sldChg>
      <pc:sldChg chg="addSp delSp modSp add modAnim">
        <pc:chgData name="Lucas Jellema" userId="7e183fbb-84e0-44b3-9b03-0792bc8d162b" providerId="ADAL" clId="{6708D04D-5204-4417-A734-63CF4F3CBE7A}" dt="2019-03-12T11:25:24.908" v="328"/>
        <pc:sldMkLst>
          <pc:docMk/>
          <pc:sldMk cId="2945013788" sldId="339"/>
        </pc:sldMkLst>
        <pc:spChg chg="mod">
          <ac:chgData name="Lucas Jellema" userId="7e183fbb-84e0-44b3-9b03-0792bc8d162b" providerId="ADAL" clId="{6708D04D-5204-4417-A734-63CF4F3CBE7A}" dt="2019-03-12T11:24:21.861" v="320"/>
          <ac:spMkLst>
            <pc:docMk/>
            <pc:sldMk cId="2945013788" sldId="339"/>
            <ac:spMk id="2" creationId="{2448CF33-E05D-4A0A-B1E7-469F04795C79}"/>
          </ac:spMkLst>
        </pc:spChg>
        <pc:spChg chg="del">
          <ac:chgData name="Lucas Jellema" userId="7e183fbb-84e0-44b3-9b03-0792bc8d162b" providerId="ADAL" clId="{6708D04D-5204-4417-A734-63CF4F3CBE7A}" dt="2019-03-12T11:23:28.881" v="303" actId="478"/>
          <ac:spMkLst>
            <pc:docMk/>
            <pc:sldMk cId="2945013788" sldId="339"/>
            <ac:spMk id="3" creationId="{E8EC21E2-4A24-4960-AD9A-2227A8806BAB}"/>
          </ac:spMkLst>
        </pc:spChg>
        <pc:spChg chg="add mod">
          <ac:chgData name="Lucas Jellema" userId="7e183fbb-84e0-44b3-9b03-0792bc8d162b" providerId="ADAL" clId="{6708D04D-5204-4417-A734-63CF4F3CBE7A}" dt="2019-03-12T11:24:05.686" v="314" actId="1076"/>
          <ac:spMkLst>
            <pc:docMk/>
            <pc:sldMk cId="2945013788" sldId="339"/>
            <ac:spMk id="69" creationId="{38A34BB6-32CA-44DC-94B1-CF4E3C77C124}"/>
          </ac:spMkLst>
        </pc:spChg>
        <pc:spChg chg="add mod">
          <ac:chgData name="Lucas Jellema" userId="7e183fbb-84e0-44b3-9b03-0792bc8d162b" providerId="ADAL" clId="{6708D04D-5204-4417-A734-63CF4F3CBE7A}" dt="2019-03-12T11:24:07.654" v="315" actId="1076"/>
          <ac:spMkLst>
            <pc:docMk/>
            <pc:sldMk cId="2945013788" sldId="339"/>
            <ac:spMk id="70" creationId="{6BE20FE4-06AD-473A-97C1-96C500281499}"/>
          </ac:spMkLst>
        </pc:spChg>
        <pc:spChg chg="add del">
          <ac:chgData name="Lucas Jellema" userId="7e183fbb-84e0-44b3-9b03-0792bc8d162b" providerId="ADAL" clId="{6708D04D-5204-4417-A734-63CF4F3CBE7A}" dt="2019-03-12T11:24:20.245" v="319"/>
          <ac:spMkLst>
            <pc:docMk/>
            <pc:sldMk cId="2945013788" sldId="339"/>
            <ac:spMk id="71" creationId="{7B8B1EA7-5047-448D-A717-770A975B30FF}"/>
          </ac:spMkLst>
        </pc:spChg>
        <pc:spChg chg="add mod">
          <ac:chgData name="Lucas Jellema" userId="7e183fbb-84e0-44b3-9b03-0792bc8d162b" providerId="ADAL" clId="{6708D04D-5204-4417-A734-63CF4F3CBE7A}" dt="2019-03-12T11:25:07.328" v="325" actId="2085"/>
          <ac:spMkLst>
            <pc:docMk/>
            <pc:sldMk cId="2945013788" sldId="339"/>
            <ac:spMk id="72" creationId="{37202319-BBBE-4858-9A95-CAA4CEAC3B98}"/>
          </ac:spMkLst>
        </pc:spChg>
        <pc:grpChg chg="add mod">
          <ac:chgData name="Lucas Jellema" userId="7e183fbb-84e0-44b3-9b03-0792bc8d162b" providerId="ADAL" clId="{6708D04D-5204-4417-A734-63CF4F3CBE7A}" dt="2019-03-12T11:21:50.176" v="290" actId="1076"/>
          <ac:grpSpMkLst>
            <pc:docMk/>
            <pc:sldMk cId="2945013788" sldId="339"/>
            <ac:grpSpMk id="6" creationId="{E7C5EE8A-F36C-43DE-A33F-25F999227B60}"/>
          </ac:grpSpMkLst>
        </pc:grpChg>
        <pc:grpChg chg="add mod">
          <ac:chgData name="Lucas Jellema" userId="7e183fbb-84e0-44b3-9b03-0792bc8d162b" providerId="ADAL" clId="{6708D04D-5204-4417-A734-63CF4F3CBE7A}" dt="2019-03-12T11:22:38.676" v="296" actId="1076"/>
          <ac:grpSpMkLst>
            <pc:docMk/>
            <pc:sldMk cId="2945013788" sldId="339"/>
            <ac:grpSpMk id="27" creationId="{8A0FB857-CDE0-4FD7-AC47-185745CBE821}"/>
          </ac:grpSpMkLst>
        </pc:grpChg>
        <pc:grpChg chg="add mod">
          <ac:chgData name="Lucas Jellema" userId="7e183fbb-84e0-44b3-9b03-0792bc8d162b" providerId="ADAL" clId="{6708D04D-5204-4417-A734-63CF4F3CBE7A}" dt="2019-03-12T11:22:38.676" v="296" actId="1076"/>
          <ac:grpSpMkLst>
            <pc:docMk/>
            <pc:sldMk cId="2945013788" sldId="339"/>
            <ac:grpSpMk id="47" creationId="{47556901-5FD2-4CF6-BBC8-302CA06EE101}"/>
          </ac:grpSpMkLst>
        </pc:grpChg>
        <pc:picChg chg="add mod">
          <ac:chgData name="Lucas Jellema" userId="7e183fbb-84e0-44b3-9b03-0792bc8d162b" providerId="ADAL" clId="{6708D04D-5204-4417-A734-63CF4F3CBE7A}" dt="2019-03-12T11:24:11.816" v="317" actId="1076"/>
          <ac:picMkLst>
            <pc:docMk/>
            <pc:sldMk cId="2945013788" sldId="339"/>
            <ac:picMk id="5" creationId="{E368B18D-3ECD-4167-8F52-0970686BBB02}"/>
          </ac:picMkLst>
        </pc:picChg>
        <pc:picChg chg="add del mod modCrop">
          <ac:chgData name="Lucas Jellema" userId="7e183fbb-84e0-44b3-9b03-0792bc8d162b" providerId="ADAL" clId="{6708D04D-5204-4417-A734-63CF4F3CBE7A}" dt="2019-03-12T11:23:14.809" v="300" actId="478"/>
          <ac:picMkLst>
            <pc:docMk/>
            <pc:sldMk cId="2945013788" sldId="339"/>
            <ac:picMk id="26" creationId="{D85DB55E-EFE5-40ED-9899-591AB46315A4}"/>
          </ac:picMkLst>
        </pc:picChg>
        <pc:picChg chg="add mod ord modCrop">
          <ac:chgData name="Lucas Jellema" userId="7e183fbb-84e0-44b3-9b03-0792bc8d162b" providerId="ADAL" clId="{6708D04D-5204-4417-A734-63CF4F3CBE7A}" dt="2019-03-12T11:23:23.173" v="302" actId="1076"/>
          <ac:picMkLst>
            <pc:docMk/>
            <pc:sldMk cId="2945013788" sldId="339"/>
            <ac:picMk id="67" creationId="{8C42B502-F189-4CBA-9F89-C15E9DD361DC}"/>
          </ac:picMkLst>
        </pc:picChg>
        <pc:picChg chg="add mod modCrop">
          <ac:chgData name="Lucas Jellema" userId="7e183fbb-84e0-44b3-9b03-0792bc8d162b" providerId="ADAL" clId="{6708D04D-5204-4417-A734-63CF4F3CBE7A}" dt="2019-03-12T11:23:49.692" v="309" actId="1076"/>
          <ac:picMkLst>
            <pc:docMk/>
            <pc:sldMk cId="2945013788" sldId="339"/>
            <ac:picMk id="68" creationId="{524D0B88-D215-482E-92B4-2E78AAC27870}"/>
          </ac:picMkLst>
        </pc:picChg>
      </pc:sldChg>
      <pc:sldChg chg="addSp delSp modSp add">
        <pc:chgData name="Lucas Jellema" userId="7e183fbb-84e0-44b3-9b03-0792bc8d162b" providerId="ADAL" clId="{6708D04D-5204-4417-A734-63CF4F3CBE7A}" dt="2019-03-12T11:31:24.871" v="509" actId="20577"/>
        <pc:sldMkLst>
          <pc:docMk/>
          <pc:sldMk cId="854757262" sldId="340"/>
        </pc:sldMkLst>
        <pc:spChg chg="del">
          <ac:chgData name="Lucas Jellema" userId="7e183fbb-84e0-44b3-9b03-0792bc8d162b" providerId="ADAL" clId="{6708D04D-5204-4417-A734-63CF4F3CBE7A}" dt="2019-03-12T11:27:19.746" v="347"/>
          <ac:spMkLst>
            <pc:docMk/>
            <pc:sldMk cId="854757262" sldId="340"/>
            <ac:spMk id="2" creationId="{651FD667-B838-474A-81C3-6D301E019C4C}"/>
          </ac:spMkLst>
        </pc:spChg>
        <pc:spChg chg="del">
          <ac:chgData name="Lucas Jellema" userId="7e183fbb-84e0-44b3-9b03-0792bc8d162b" providerId="ADAL" clId="{6708D04D-5204-4417-A734-63CF4F3CBE7A}" dt="2019-03-12T11:27:19.746" v="347"/>
          <ac:spMkLst>
            <pc:docMk/>
            <pc:sldMk cId="854757262" sldId="340"/>
            <ac:spMk id="3" creationId="{99C4A1CF-4A85-4837-B573-6E6AC5A466AD}"/>
          </ac:spMkLst>
        </pc:spChg>
        <pc:spChg chg="add mod">
          <ac:chgData name="Lucas Jellema" userId="7e183fbb-84e0-44b3-9b03-0792bc8d162b" providerId="ADAL" clId="{6708D04D-5204-4417-A734-63CF4F3CBE7A}" dt="2019-03-12T11:27:19.746" v="347"/>
          <ac:spMkLst>
            <pc:docMk/>
            <pc:sldMk cId="854757262" sldId="340"/>
            <ac:spMk id="5" creationId="{67D1D86A-356D-44AD-9671-ECECC345B7B6}"/>
          </ac:spMkLst>
        </pc:spChg>
        <pc:spChg chg="add mod">
          <ac:chgData name="Lucas Jellema" userId="7e183fbb-84e0-44b3-9b03-0792bc8d162b" providerId="ADAL" clId="{6708D04D-5204-4417-A734-63CF4F3CBE7A}" dt="2019-03-12T11:31:24.871" v="509" actId="20577"/>
          <ac:spMkLst>
            <pc:docMk/>
            <pc:sldMk cId="854757262" sldId="340"/>
            <ac:spMk id="6" creationId="{76BD7A91-0CAE-4967-A7F0-BD38F65BCE08}"/>
          </ac:spMkLst>
        </pc:spChg>
        <pc:spChg chg="add mod">
          <ac:chgData name="Lucas Jellema" userId="7e183fbb-84e0-44b3-9b03-0792bc8d162b" providerId="ADAL" clId="{6708D04D-5204-4417-A734-63CF4F3CBE7A}" dt="2019-03-12T11:27:19.746" v="347"/>
          <ac:spMkLst>
            <pc:docMk/>
            <pc:sldMk cId="854757262" sldId="340"/>
            <ac:spMk id="7" creationId="{9EED445F-D210-4F4F-89E6-5FA790181CDB}"/>
          </ac:spMkLst>
        </pc:spChg>
        <pc:picChg chg="add mod">
          <ac:chgData name="Lucas Jellema" userId="7e183fbb-84e0-44b3-9b03-0792bc8d162b" providerId="ADAL" clId="{6708D04D-5204-4417-A734-63CF4F3CBE7A}" dt="2019-03-12T11:28:14.075" v="358" actId="1035"/>
          <ac:picMkLst>
            <pc:docMk/>
            <pc:sldMk cId="854757262" sldId="340"/>
            <ac:picMk id="8" creationId="{3C778C16-168E-471F-87BA-8F9EC1F80646}"/>
          </ac:picMkLst>
        </pc:picChg>
      </pc:sldChg>
      <pc:sldChg chg="addSp modSp add modAnim">
        <pc:chgData name="Lucas Jellema" userId="7e183fbb-84e0-44b3-9b03-0792bc8d162b" providerId="ADAL" clId="{6708D04D-5204-4417-A734-63CF4F3CBE7A}" dt="2019-03-12T11:49:54.377" v="551"/>
        <pc:sldMkLst>
          <pc:docMk/>
          <pc:sldMk cId="3342634656" sldId="341"/>
        </pc:sldMkLst>
        <pc:picChg chg="add mod">
          <ac:chgData name="Lucas Jellema" userId="7e183fbb-84e0-44b3-9b03-0792bc8d162b" providerId="ADAL" clId="{6708D04D-5204-4417-A734-63CF4F3CBE7A}" dt="2019-03-12T11:44:42.346" v="538" actId="14100"/>
          <ac:picMkLst>
            <pc:docMk/>
            <pc:sldMk cId="3342634656" sldId="341"/>
            <ac:picMk id="1026" creationId="{E0EA9B64-6356-436B-A30C-1B445785C37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12-3-2019</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oracle.com/nl/cloudday/agenda.html"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oracle.com/nl/cloudday/agenda.html"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nl-NL" sz="1200" b="0" i="0" u="none" strike="noStrike" kern="1200" dirty="0">
                <a:solidFill>
                  <a:schemeClr val="tx1"/>
                </a:solidFill>
                <a:effectLst/>
                <a:latin typeface="+mn-lt"/>
                <a:ea typeface="+mn-ea"/>
                <a:cs typeface="+mn-cs"/>
                <a:hlinkClick r:id="rId3"/>
              </a:rPr>
            </a:br>
            <a:r>
              <a:rPr lang="nl-NL" sz="1200" b="0" i="0" u="none" strike="noStrike" kern="1200" dirty="0">
                <a:solidFill>
                  <a:schemeClr val="tx1"/>
                </a:solidFill>
                <a:effectLst/>
                <a:latin typeface="+mn-lt"/>
                <a:ea typeface="+mn-ea"/>
                <a:cs typeface="+mn-cs"/>
                <a:hlinkClick r:id="rId3"/>
              </a:rPr>
              <a:t>Klantverhaal </a:t>
            </a:r>
            <a:r>
              <a:rPr lang="nl-NL" sz="1200" b="0" i="0" u="none" strike="noStrike" kern="1200" dirty="0" err="1">
                <a:solidFill>
                  <a:schemeClr val="tx1"/>
                </a:solidFill>
                <a:effectLst/>
                <a:latin typeface="+mn-lt"/>
                <a:ea typeface="+mn-ea"/>
                <a:cs typeface="+mn-cs"/>
                <a:hlinkClick r:id="rId3"/>
              </a:rPr>
              <a:t>Prorail</a:t>
            </a:r>
            <a:r>
              <a:rPr lang="nl-NL" sz="1200" b="0" i="0" u="none" strike="noStrike" kern="1200" dirty="0">
                <a:solidFill>
                  <a:schemeClr val="tx1"/>
                </a:solidFill>
                <a:effectLst/>
                <a:latin typeface="+mn-lt"/>
                <a:ea typeface="+mn-ea"/>
                <a:cs typeface="+mn-cs"/>
                <a:hlinkClick r:id="rId3"/>
              </a:rPr>
              <a:t>: hoe heeft </a:t>
            </a:r>
            <a:r>
              <a:rPr lang="nl-NL" sz="1200" b="0" i="0" u="none" strike="noStrike" kern="1200" dirty="0" err="1">
                <a:solidFill>
                  <a:schemeClr val="tx1"/>
                </a:solidFill>
                <a:effectLst/>
                <a:latin typeface="+mn-lt"/>
                <a:ea typeface="+mn-ea"/>
                <a:cs typeface="+mn-cs"/>
                <a:hlinkClick r:id="rId3"/>
              </a:rPr>
              <a:t>Prorail</a:t>
            </a:r>
            <a:r>
              <a:rPr lang="nl-NL" sz="1200" b="0" i="0" u="none" strike="noStrike" kern="1200" dirty="0">
                <a:solidFill>
                  <a:schemeClr val="tx1"/>
                </a:solidFill>
                <a:effectLst/>
                <a:latin typeface="+mn-lt"/>
                <a:ea typeface="+mn-ea"/>
                <a:cs typeface="+mn-cs"/>
                <a:hlinkClick r:id="rId3"/>
              </a:rPr>
              <a:t> de performance van een bestaand kernproces succesvol en voortvarend verbeterd met Oracle Management Cloud</a:t>
            </a:r>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Deze presentatie vertelt het verhaal van hoe Oracle Management Cloud (OMC) gebruikt is bij een klant voor het identificeren en oplossen van onderliggende oorzaken van een langlopend, onbegrepen performance issue. Binnen enkele weken. Specifiek focus op: Application Performance Monitoring, </a:t>
            </a:r>
            <a:r>
              <a:rPr lang="nl-NL" sz="1200" b="0" i="0" kern="1200" dirty="0" err="1">
                <a:solidFill>
                  <a:schemeClr val="tx1"/>
                </a:solidFill>
                <a:effectLst/>
                <a:latin typeface="+mn-lt"/>
                <a:ea typeface="+mn-ea"/>
                <a:cs typeface="+mn-cs"/>
              </a:rPr>
              <a:t>Infrastructure</a:t>
            </a:r>
            <a:r>
              <a:rPr lang="nl-NL" sz="1200" b="0" i="0" kern="1200" dirty="0">
                <a:solidFill>
                  <a:schemeClr val="tx1"/>
                </a:solidFill>
                <a:effectLst/>
                <a:latin typeface="+mn-lt"/>
                <a:ea typeface="+mn-ea"/>
                <a:cs typeface="+mn-cs"/>
              </a:rPr>
              <a:t> Monitoring en Log Analytics. De sessie biedt een breed perspectief over hoe OMC snel omarmd kan worden door bijkans elke IT afdeling voor holistische IT monitoring, en het vinden en oplossen van root </a:t>
            </a:r>
            <a:r>
              <a:rPr lang="nl-NL" sz="1200" b="0" i="0" kern="1200" dirty="0" err="1">
                <a:solidFill>
                  <a:schemeClr val="tx1"/>
                </a:solidFill>
                <a:effectLst/>
                <a:latin typeface="+mn-lt"/>
                <a:ea typeface="+mn-ea"/>
                <a:cs typeface="+mn-cs"/>
              </a:rPr>
              <a:t>causes</a:t>
            </a:r>
            <a:r>
              <a:rPr lang="nl-NL" sz="1200" b="0" i="0" kern="1200" dirty="0">
                <a:solidFill>
                  <a:schemeClr val="tx1"/>
                </a:solidFill>
                <a:effectLst/>
                <a:latin typeface="+mn-lt"/>
                <a:ea typeface="+mn-ea"/>
                <a:cs typeface="+mn-cs"/>
              </a:rPr>
              <a:t> in complexe applicatie stacks.</a:t>
            </a:r>
          </a:p>
          <a:p>
            <a:endParaRPr lang="nl-NL" dirty="0"/>
          </a:p>
          <a:p>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256687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nl-NL" sz="1200" b="0" i="0" u="none" strike="noStrike" kern="1200" dirty="0">
                <a:solidFill>
                  <a:schemeClr val="tx1"/>
                </a:solidFill>
                <a:effectLst/>
                <a:latin typeface="+mn-lt"/>
                <a:ea typeface="+mn-ea"/>
                <a:cs typeface="+mn-cs"/>
                <a:hlinkClick r:id="rId3"/>
              </a:rPr>
            </a:br>
            <a:r>
              <a:rPr lang="nl-NL" sz="1200" b="0" i="0" u="none" strike="noStrike" kern="1200" dirty="0">
                <a:solidFill>
                  <a:schemeClr val="tx1"/>
                </a:solidFill>
                <a:effectLst/>
                <a:latin typeface="+mn-lt"/>
                <a:ea typeface="+mn-ea"/>
                <a:cs typeface="+mn-cs"/>
                <a:hlinkClick r:id="rId3"/>
              </a:rPr>
              <a:t>Klantverhaal </a:t>
            </a:r>
            <a:r>
              <a:rPr lang="nl-NL" sz="1200" b="0" i="0" u="none" strike="noStrike" kern="1200" dirty="0" err="1">
                <a:solidFill>
                  <a:schemeClr val="tx1"/>
                </a:solidFill>
                <a:effectLst/>
                <a:latin typeface="+mn-lt"/>
                <a:ea typeface="+mn-ea"/>
                <a:cs typeface="+mn-cs"/>
                <a:hlinkClick r:id="rId3"/>
              </a:rPr>
              <a:t>Prorail</a:t>
            </a:r>
            <a:r>
              <a:rPr lang="nl-NL" sz="1200" b="0" i="0" u="none" strike="noStrike" kern="1200" dirty="0">
                <a:solidFill>
                  <a:schemeClr val="tx1"/>
                </a:solidFill>
                <a:effectLst/>
                <a:latin typeface="+mn-lt"/>
                <a:ea typeface="+mn-ea"/>
                <a:cs typeface="+mn-cs"/>
                <a:hlinkClick r:id="rId3"/>
              </a:rPr>
              <a:t>: hoe heeft </a:t>
            </a:r>
            <a:r>
              <a:rPr lang="nl-NL" sz="1200" b="0" i="0" u="none" strike="noStrike" kern="1200" dirty="0" err="1">
                <a:solidFill>
                  <a:schemeClr val="tx1"/>
                </a:solidFill>
                <a:effectLst/>
                <a:latin typeface="+mn-lt"/>
                <a:ea typeface="+mn-ea"/>
                <a:cs typeface="+mn-cs"/>
                <a:hlinkClick r:id="rId3"/>
              </a:rPr>
              <a:t>Prorail</a:t>
            </a:r>
            <a:r>
              <a:rPr lang="nl-NL" sz="1200" b="0" i="0" u="none" strike="noStrike" kern="1200" dirty="0">
                <a:solidFill>
                  <a:schemeClr val="tx1"/>
                </a:solidFill>
                <a:effectLst/>
                <a:latin typeface="+mn-lt"/>
                <a:ea typeface="+mn-ea"/>
                <a:cs typeface="+mn-cs"/>
                <a:hlinkClick r:id="rId3"/>
              </a:rPr>
              <a:t> de performance van een bestaand kernproces succesvol en voortvarend verbeterd met Oracle Management Cloud</a:t>
            </a:r>
            <a:endParaRPr lang="nl-NL" sz="1200" b="0" i="0" kern="1200" dirty="0">
              <a:solidFill>
                <a:schemeClr val="tx1"/>
              </a:solidFill>
              <a:effectLst/>
              <a:latin typeface="+mn-lt"/>
              <a:ea typeface="+mn-ea"/>
              <a:cs typeface="+mn-cs"/>
            </a:endParaRPr>
          </a:p>
          <a:p>
            <a:r>
              <a:rPr lang="nl-NL" sz="1200" b="0" i="0" kern="1200" dirty="0">
                <a:solidFill>
                  <a:schemeClr val="tx1"/>
                </a:solidFill>
                <a:effectLst/>
                <a:latin typeface="+mn-lt"/>
                <a:ea typeface="+mn-ea"/>
                <a:cs typeface="+mn-cs"/>
              </a:rPr>
              <a:t>Deze presentatie vertelt het verhaal van hoe Oracle Management Cloud (OMC) gebruikt is bij een klant voor het identificeren en oplossen van onderliggende oorzaken van een langlopend, onbegrepen performance issue. Binnen enkele weken. Specifiek focus op: Application Performance Monitoring, </a:t>
            </a:r>
            <a:r>
              <a:rPr lang="nl-NL" sz="1200" b="0" i="0" kern="1200" dirty="0" err="1">
                <a:solidFill>
                  <a:schemeClr val="tx1"/>
                </a:solidFill>
                <a:effectLst/>
                <a:latin typeface="+mn-lt"/>
                <a:ea typeface="+mn-ea"/>
                <a:cs typeface="+mn-cs"/>
              </a:rPr>
              <a:t>Infrastructure</a:t>
            </a:r>
            <a:r>
              <a:rPr lang="nl-NL" sz="1200" b="0" i="0" kern="1200" dirty="0">
                <a:solidFill>
                  <a:schemeClr val="tx1"/>
                </a:solidFill>
                <a:effectLst/>
                <a:latin typeface="+mn-lt"/>
                <a:ea typeface="+mn-ea"/>
                <a:cs typeface="+mn-cs"/>
              </a:rPr>
              <a:t> Monitoring en Log Analytics. De sessie biedt een breed perspectief over hoe OMC snel omarmd kan worden door bijkans elke IT afdeling voor holistische IT monitoring, en het vinden en oplossen van root </a:t>
            </a:r>
            <a:r>
              <a:rPr lang="nl-NL" sz="1200" b="0" i="0" kern="1200" dirty="0" err="1">
                <a:solidFill>
                  <a:schemeClr val="tx1"/>
                </a:solidFill>
                <a:effectLst/>
                <a:latin typeface="+mn-lt"/>
                <a:ea typeface="+mn-ea"/>
                <a:cs typeface="+mn-cs"/>
              </a:rPr>
              <a:t>causes</a:t>
            </a:r>
            <a:r>
              <a:rPr lang="nl-NL" sz="1200" b="0" i="0" kern="1200" dirty="0">
                <a:solidFill>
                  <a:schemeClr val="tx1"/>
                </a:solidFill>
                <a:effectLst/>
                <a:latin typeface="+mn-lt"/>
                <a:ea typeface="+mn-ea"/>
                <a:cs typeface="+mn-cs"/>
              </a:rPr>
              <a:t> in complexe applicatie stacks.</a:t>
            </a:r>
          </a:p>
          <a:p>
            <a:endParaRPr lang="nl-NL" dirty="0"/>
          </a:p>
          <a:p>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2</a:t>
            </a:fld>
            <a:endParaRPr lang="nl-NL"/>
          </a:p>
        </p:txBody>
      </p:sp>
    </p:spTree>
    <p:extLst>
      <p:ext uri="{BB962C8B-B14F-4D97-AF65-F5344CB8AC3E}">
        <p14:creationId xmlns:p14="http://schemas.microsoft.com/office/powerpoint/2010/main" val="32784247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nl-NL" noProof="0"/>
              <a:t>Hoe Prorail de performance verbeterde met Oracle Management Cloud</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Hoe Prorail de performance verbeterde met Oracle Management Cloud</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Hoe Prorail de performance verbeterde met Oracle Management Cloud</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Hoe Prorail de performance verbeterde met Oracle Management Cloud</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nl-NL"/>
              <a:t>Hoe Prorail de performance verbeterde met Oracle Management Cloud</a:t>
            </a:r>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nl-NL"/>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25483823-A0DD-488C-B31F-30E4F73BAE85}" type="datetimeFigureOut">
              <a:rPr lang="nl-NL" smtClean="0"/>
              <a:t>12-3-2019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42723C8-105F-431E-9011-69228FCF687D}" type="slidenum">
              <a:rPr lang="nl-NL" smtClean="0"/>
              <a:t>‹#›</a:t>
            </a:fld>
            <a:endParaRPr lang="nl-NL"/>
          </a:p>
        </p:txBody>
      </p:sp>
    </p:spTree>
    <p:extLst>
      <p:ext uri="{BB962C8B-B14F-4D97-AF65-F5344CB8AC3E}">
        <p14:creationId xmlns:p14="http://schemas.microsoft.com/office/powerpoint/2010/main" val="3520778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25483823-A0DD-488C-B31F-30E4F73BAE85}" type="datetimeFigureOut">
              <a:rPr lang="nl-NL" smtClean="0"/>
              <a:t>12-3-2019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42723C8-105F-431E-9011-69228FCF687D}" type="slidenum">
              <a:rPr lang="nl-NL" smtClean="0"/>
              <a:t>‹#›</a:t>
            </a:fld>
            <a:endParaRPr lang="nl-NL"/>
          </a:p>
        </p:txBody>
      </p:sp>
    </p:spTree>
    <p:extLst>
      <p:ext uri="{BB962C8B-B14F-4D97-AF65-F5344CB8AC3E}">
        <p14:creationId xmlns:p14="http://schemas.microsoft.com/office/powerpoint/2010/main" val="315975912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nl-NL"/>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5483823-A0DD-488C-B31F-30E4F73BAE85}" type="datetimeFigureOut">
              <a:rPr lang="nl-NL" smtClean="0"/>
              <a:t>12-3-2019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42723C8-105F-431E-9011-69228FCF687D}" type="slidenum">
              <a:rPr lang="nl-NL" smtClean="0"/>
              <a:t>‹#›</a:t>
            </a:fld>
            <a:endParaRPr lang="nl-NL"/>
          </a:p>
        </p:txBody>
      </p:sp>
    </p:spTree>
    <p:extLst>
      <p:ext uri="{BB962C8B-B14F-4D97-AF65-F5344CB8AC3E}">
        <p14:creationId xmlns:p14="http://schemas.microsoft.com/office/powerpoint/2010/main" val="7004424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25483823-A0DD-488C-B31F-30E4F73BAE85}" type="datetimeFigureOut">
              <a:rPr lang="nl-NL" smtClean="0"/>
              <a:t>12-3-2019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42723C8-105F-431E-9011-69228FCF687D}" type="slidenum">
              <a:rPr lang="nl-NL" smtClean="0"/>
              <a:t>‹#›</a:t>
            </a:fld>
            <a:endParaRPr lang="nl-NL"/>
          </a:p>
        </p:txBody>
      </p:sp>
    </p:spTree>
    <p:extLst>
      <p:ext uri="{BB962C8B-B14F-4D97-AF65-F5344CB8AC3E}">
        <p14:creationId xmlns:p14="http://schemas.microsoft.com/office/powerpoint/2010/main" val="307402185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nl-NL"/>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25483823-A0DD-488C-B31F-30E4F73BAE85}" type="datetimeFigureOut">
              <a:rPr lang="nl-NL" smtClean="0"/>
              <a:t>12-3-2019</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142723C8-105F-431E-9011-69228FCF687D}" type="slidenum">
              <a:rPr lang="nl-NL" smtClean="0"/>
              <a:t>‹#›</a:t>
            </a:fld>
            <a:endParaRPr lang="nl-NL"/>
          </a:p>
        </p:txBody>
      </p:sp>
    </p:spTree>
    <p:extLst>
      <p:ext uri="{BB962C8B-B14F-4D97-AF65-F5344CB8AC3E}">
        <p14:creationId xmlns:p14="http://schemas.microsoft.com/office/powerpoint/2010/main" val="125961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25483823-A0DD-488C-B31F-30E4F73BAE85}" type="datetimeFigureOut">
              <a:rPr lang="nl-NL" smtClean="0"/>
              <a:t>12-3-2019</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142723C8-105F-431E-9011-69228FCF687D}" type="slidenum">
              <a:rPr lang="nl-NL" smtClean="0"/>
              <a:t>‹#›</a:t>
            </a:fld>
            <a:endParaRPr lang="nl-NL"/>
          </a:p>
        </p:txBody>
      </p:sp>
    </p:spTree>
    <p:extLst>
      <p:ext uri="{BB962C8B-B14F-4D97-AF65-F5344CB8AC3E}">
        <p14:creationId xmlns:p14="http://schemas.microsoft.com/office/powerpoint/2010/main" val="3912218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5483823-A0DD-488C-B31F-30E4F73BAE85}" type="datetimeFigureOut">
              <a:rPr lang="nl-NL" smtClean="0"/>
              <a:t>12-3-2019</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142723C8-105F-431E-9011-69228FCF687D}" type="slidenum">
              <a:rPr lang="nl-NL" smtClean="0"/>
              <a:t>‹#›</a:t>
            </a:fld>
            <a:endParaRPr lang="nl-NL"/>
          </a:p>
        </p:txBody>
      </p:sp>
    </p:spTree>
    <p:extLst>
      <p:ext uri="{BB962C8B-B14F-4D97-AF65-F5344CB8AC3E}">
        <p14:creationId xmlns:p14="http://schemas.microsoft.com/office/powerpoint/2010/main" val="178324989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NL"/>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5483823-A0DD-488C-B31F-30E4F73BAE85}" type="datetimeFigureOut">
              <a:rPr lang="nl-NL" smtClean="0"/>
              <a:t>12-3-2019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42723C8-105F-431E-9011-69228FCF687D}" type="slidenum">
              <a:rPr lang="nl-NL" smtClean="0"/>
              <a:t>‹#›</a:t>
            </a:fld>
            <a:endParaRPr lang="nl-NL"/>
          </a:p>
        </p:txBody>
      </p:sp>
    </p:spTree>
    <p:extLst>
      <p:ext uri="{BB962C8B-B14F-4D97-AF65-F5344CB8AC3E}">
        <p14:creationId xmlns:p14="http://schemas.microsoft.com/office/powerpoint/2010/main" val="2864918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nl-NL"/>
          </a:p>
        </p:txBody>
      </p:sp>
      <p:sp>
        <p:nvSpPr>
          <p:cNvPr id="3" name="Picture Placeholder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nl-NL"/>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fld id="{25483823-A0DD-488C-B31F-30E4F73BAE85}" type="datetimeFigureOut">
              <a:rPr lang="nl-NL" smtClean="0"/>
              <a:t>12-3-2019</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142723C8-105F-431E-9011-69228FCF687D}" type="slidenum">
              <a:rPr lang="nl-NL" smtClean="0"/>
              <a:t>‹#›</a:t>
            </a:fld>
            <a:endParaRPr lang="nl-NL"/>
          </a:p>
        </p:txBody>
      </p:sp>
    </p:spTree>
    <p:extLst>
      <p:ext uri="{BB962C8B-B14F-4D97-AF65-F5344CB8AC3E}">
        <p14:creationId xmlns:p14="http://schemas.microsoft.com/office/powerpoint/2010/main" val="30128081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25483823-A0DD-488C-B31F-30E4F73BAE85}" type="datetimeFigureOut">
              <a:rPr lang="nl-NL" smtClean="0"/>
              <a:t>12-3-2019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42723C8-105F-431E-9011-69228FCF687D}" type="slidenum">
              <a:rPr lang="nl-NL" smtClean="0"/>
              <a:t>‹#›</a:t>
            </a:fld>
            <a:endParaRPr lang="nl-NL"/>
          </a:p>
        </p:txBody>
      </p:sp>
    </p:spTree>
    <p:extLst>
      <p:ext uri="{BB962C8B-B14F-4D97-AF65-F5344CB8AC3E}">
        <p14:creationId xmlns:p14="http://schemas.microsoft.com/office/powerpoint/2010/main" val="171080563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25483823-A0DD-488C-B31F-30E4F73BAE85}" type="datetimeFigureOut">
              <a:rPr lang="nl-NL" smtClean="0"/>
              <a:t>12-3-2019</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142723C8-105F-431E-9011-69228FCF687D}" type="slidenum">
              <a:rPr lang="nl-NL" smtClean="0"/>
              <a:t>‹#›</a:t>
            </a:fld>
            <a:endParaRPr lang="nl-NL"/>
          </a:p>
        </p:txBody>
      </p:sp>
    </p:spTree>
    <p:extLst>
      <p:ext uri="{BB962C8B-B14F-4D97-AF65-F5344CB8AC3E}">
        <p14:creationId xmlns:p14="http://schemas.microsoft.com/office/powerpoint/2010/main" val="4044211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Hoe Prorail de performance verbeterde met Oracle Management Cloud</a:t>
            </a:r>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Hoe Prorail de performance verbeterde met Oracle Management Cloud</a:t>
            </a:r>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nl-NL"/>
              <a:t>Hoe Prorail de performance verbeterde met Oracle Management Cloud</a:t>
            </a:r>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nl-NL"/>
              <a:t>Hoe Prorail de performance verbeterde met Oracle Management Cloud</a:t>
            </a:r>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nl-NL"/>
              <a:t>Hoe Prorail de performance verbeterde met Oracle Management Cloud</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nl-NL" noProof="0"/>
              <a:t>Hoe Prorail de performance verbeterde met Oracle Management Cloud</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8">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a:t>Hoe Prorail de performance verbeterde met Oracle Management Cloud</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25483823-A0DD-488C-B31F-30E4F73BAE85}" type="datetimeFigureOut">
              <a:rPr lang="nl-NL" smtClean="0"/>
              <a:t>12-3-2019</a:t>
            </a:fld>
            <a:endParaRPr lang="nl-NL"/>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42723C8-105F-431E-9011-69228FCF687D}" type="slidenum">
              <a:rPr lang="nl-NL" smtClean="0"/>
              <a:t>‹#›</a:t>
            </a:fld>
            <a:endParaRPr lang="nl-NL"/>
          </a:p>
        </p:txBody>
      </p:sp>
    </p:spTree>
    <p:extLst>
      <p:ext uri="{BB962C8B-B14F-4D97-AF65-F5344CB8AC3E}">
        <p14:creationId xmlns:p14="http://schemas.microsoft.com/office/powerpoint/2010/main" val="1938758969"/>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image" Target="../media/image46.png"/><Relationship Id="rId3" Type="http://schemas.openxmlformats.org/officeDocument/2006/relationships/image" Target="../media/image23.png"/><Relationship Id="rId21" Type="http://schemas.openxmlformats.org/officeDocument/2006/relationships/image" Target="../media/image41.png"/><Relationship Id="rId7" Type="http://schemas.openxmlformats.org/officeDocument/2006/relationships/image" Target="../media/image27.png"/><Relationship Id="rId12" Type="http://schemas.openxmlformats.org/officeDocument/2006/relationships/image" Target="../media/image32.gif"/><Relationship Id="rId17" Type="http://schemas.openxmlformats.org/officeDocument/2006/relationships/image" Target="../media/image37.png"/><Relationship Id="rId25" Type="http://schemas.openxmlformats.org/officeDocument/2006/relationships/image" Target="../media/image45.png"/><Relationship Id="rId2" Type="http://schemas.openxmlformats.org/officeDocument/2006/relationships/image" Target="../media/image22.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5.xml"/><Relationship Id="rId6" Type="http://schemas.openxmlformats.org/officeDocument/2006/relationships/image" Target="../media/image26.png"/><Relationship Id="rId11" Type="http://schemas.openxmlformats.org/officeDocument/2006/relationships/image" Target="../media/image31.png"/><Relationship Id="rId24" Type="http://schemas.openxmlformats.org/officeDocument/2006/relationships/image" Target="../media/image44.png"/><Relationship Id="rId5" Type="http://schemas.openxmlformats.org/officeDocument/2006/relationships/image" Target="../media/image25.png"/><Relationship Id="rId15" Type="http://schemas.openxmlformats.org/officeDocument/2006/relationships/image" Target="../media/image35.png"/><Relationship Id="rId23" Type="http://schemas.openxmlformats.org/officeDocument/2006/relationships/image" Target="../media/image43.png"/><Relationship Id="rId28" Type="http://schemas.openxmlformats.org/officeDocument/2006/relationships/image" Target="../media/image48.png"/><Relationship Id="rId10" Type="http://schemas.openxmlformats.org/officeDocument/2006/relationships/image" Target="../media/image30.png"/><Relationship Id="rId19" Type="http://schemas.openxmlformats.org/officeDocument/2006/relationships/image" Target="../media/image39.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 Id="rId22" Type="http://schemas.openxmlformats.org/officeDocument/2006/relationships/image" Target="../media/image42.png"/><Relationship Id="rId27" Type="http://schemas.openxmlformats.org/officeDocument/2006/relationships/image" Target="../media/image47.png"/></Relationships>
</file>

<file path=ppt/slides/_rels/slide1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50.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51.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gif"/><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18" Type="http://schemas.openxmlformats.org/officeDocument/2006/relationships/image" Target="../media/image40.png"/><Relationship Id="rId3" Type="http://schemas.openxmlformats.org/officeDocument/2006/relationships/image" Target="../media/image50.png"/><Relationship Id="rId21" Type="http://schemas.openxmlformats.org/officeDocument/2006/relationships/image" Target="../media/image43.png"/><Relationship Id="rId7" Type="http://schemas.openxmlformats.org/officeDocument/2006/relationships/image" Target="../media/image29.png"/><Relationship Id="rId12" Type="http://schemas.openxmlformats.org/officeDocument/2006/relationships/image" Target="../media/image34.png"/><Relationship Id="rId17" Type="http://schemas.openxmlformats.org/officeDocument/2006/relationships/image" Target="../media/image39.png"/><Relationship Id="rId2" Type="http://schemas.openxmlformats.org/officeDocument/2006/relationships/image" Target="../media/image51.png"/><Relationship Id="rId16" Type="http://schemas.openxmlformats.org/officeDocument/2006/relationships/image" Target="../media/image38.png"/><Relationship Id="rId20" Type="http://schemas.openxmlformats.org/officeDocument/2006/relationships/image" Target="../media/image42.png"/><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gif"/><Relationship Id="rId19" Type="http://schemas.openxmlformats.org/officeDocument/2006/relationships/image" Target="../media/image41.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slideLayout" Target="../slideLayouts/slideLayout5.xml"/><Relationship Id="rId1" Type="http://schemas.openxmlformats.org/officeDocument/2006/relationships/video" Target="https://www.youtube.com/embed/tFkUoV_Zph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6.svg"/><Relationship Id="rId7" Type="http://schemas.openxmlformats.org/officeDocument/2006/relationships/image" Target="../media/image60.sv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sv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56.svg"/><Relationship Id="rId5" Type="http://schemas.openxmlformats.org/officeDocument/2006/relationships/image" Target="../media/image64.png"/><Relationship Id="rId10" Type="http://schemas.openxmlformats.org/officeDocument/2006/relationships/image" Target="../media/image55.png"/><Relationship Id="rId4" Type="http://schemas.openxmlformats.org/officeDocument/2006/relationships/image" Target="../media/image63.png"/><Relationship Id="rId9" Type="http://schemas.openxmlformats.org/officeDocument/2006/relationships/image" Target="../media/image68.png"/></Relationships>
</file>

<file path=ppt/slides/_rels/slide2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8.png"/><Relationship Id="rId10" Type="http://schemas.openxmlformats.org/officeDocument/2006/relationships/image" Target="../media/image66.png"/><Relationship Id="rId4" Type="http://schemas.openxmlformats.org/officeDocument/2006/relationships/image" Target="../media/image63.png"/><Relationship Id="rId9" Type="http://schemas.openxmlformats.org/officeDocument/2006/relationships/image" Target="../media/image69.png"/></Relationships>
</file>

<file path=ppt/slides/_rels/slide24.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7.png"/><Relationship Id="rId7" Type="http://schemas.openxmlformats.org/officeDocument/2006/relationships/image" Target="../media/image63.png"/><Relationship Id="rId12" Type="http://schemas.openxmlformats.org/officeDocument/2006/relationships/image" Target="../media/image50.png"/><Relationship Id="rId2" Type="http://schemas.openxmlformats.org/officeDocument/2006/relationships/image" Target="../media/image7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s>
</file>

<file path=ppt/slides/_rels/slide2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17.png"/><Relationship Id="rId7" Type="http://schemas.openxmlformats.org/officeDocument/2006/relationships/image" Target="../media/image63.png"/><Relationship Id="rId12" Type="http://schemas.openxmlformats.org/officeDocument/2006/relationships/image" Target="../media/image50.png"/><Relationship Id="rId2" Type="http://schemas.openxmlformats.org/officeDocument/2006/relationships/image" Target="../media/image70.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68.png"/><Relationship Id="rId5" Type="http://schemas.openxmlformats.org/officeDocument/2006/relationships/image" Target="../media/image61.png"/><Relationship Id="rId10" Type="http://schemas.openxmlformats.org/officeDocument/2006/relationships/image" Target="../media/image67.png"/><Relationship Id="rId4" Type="http://schemas.openxmlformats.org/officeDocument/2006/relationships/image" Target="../media/image6.png"/><Relationship Id="rId9"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cid:image005.jpg@01D41489.AD129BE0" TargetMode="External"/><Relationship Id="rId2" Type="http://schemas.openxmlformats.org/officeDocument/2006/relationships/image" Target="../media/image85.jpe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3"/>
          </p:nvPr>
        </p:nvPicPr>
        <p:blipFill>
          <a:blip r:embed="rId3">
            <a:extLst>
              <a:ext uri="{28A0092B-C50C-407E-A947-70E740481C1C}">
                <a14:useLocalDpi xmlns:a14="http://schemas.microsoft.com/office/drawing/2010/main" val="0"/>
              </a:ext>
            </a:extLst>
          </a:blip>
          <a:srcRect t="71" b="71"/>
          <a:stretch>
            <a:fillRect/>
          </a:stretch>
        </p:blipFill>
        <p:spPr/>
      </p:pic>
      <p:sp>
        <p:nvSpPr>
          <p:cNvPr id="3" name="Title 2"/>
          <p:cNvSpPr>
            <a:spLocks noGrp="1"/>
          </p:cNvSpPr>
          <p:nvPr>
            <p:ph type="ctrTitle"/>
          </p:nvPr>
        </p:nvSpPr>
        <p:spPr>
          <a:xfrm>
            <a:off x="5329881" y="1548000"/>
            <a:ext cx="3094119" cy="3024000"/>
          </a:xfrm>
        </p:spPr>
        <p:txBody>
          <a:bodyPr/>
          <a:lstStyle/>
          <a:p>
            <a:r>
              <a:rPr lang="nl-NL" sz="2400" dirty="0"/>
              <a:t>Hoe </a:t>
            </a:r>
            <a:r>
              <a:rPr lang="nl-NL" sz="2400" dirty="0" err="1"/>
              <a:t>Prorail</a:t>
            </a:r>
            <a:r>
              <a:rPr lang="nl-NL" sz="2400" dirty="0"/>
              <a:t> de performance van een bestaand kernproces succesvol en voortvarend verbeterde met Oracle Management Cloud</a:t>
            </a:r>
            <a:br>
              <a:rPr lang="nl-NL" sz="2400" dirty="0"/>
            </a:br>
            <a:br>
              <a:rPr lang="nl-NL" sz="2400" dirty="0"/>
            </a:br>
            <a:br>
              <a:rPr lang="nl-NL" sz="2400" dirty="0"/>
            </a:br>
            <a:br>
              <a:rPr lang="nl-NL" sz="2400" dirty="0"/>
            </a:br>
            <a:br>
              <a:rPr lang="nl-NL" sz="1100" dirty="0"/>
            </a:br>
            <a:r>
              <a:rPr lang="nl-NL" sz="1100" dirty="0" err="1"/>
              <a:t>march</a:t>
            </a:r>
            <a:r>
              <a:rPr lang="nl-NL" sz="1100" dirty="0"/>
              <a:t> 2019</a:t>
            </a:r>
            <a:endParaRPr lang="nl-NL" sz="2400" dirty="0"/>
          </a:p>
        </p:txBody>
      </p:sp>
      <p:pic>
        <p:nvPicPr>
          <p:cNvPr id="1026" name="Picture 2" descr="Image result for prorail logo">
            <a:extLst>
              <a:ext uri="{FF2B5EF4-FFF2-40B4-BE49-F238E27FC236}">
                <a16:creationId xmlns:a16="http://schemas.microsoft.com/office/drawing/2014/main" id="{9F2E29C6-AF98-4AD8-9AE0-8D2157B44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427" y="125495"/>
            <a:ext cx="2261418" cy="5410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2C31C22-985F-4F78-9A3E-0AAB9F3BD3F4}"/>
              </a:ext>
            </a:extLst>
          </p:cNvPr>
          <p:cNvSpPr txBox="1"/>
          <p:nvPr/>
        </p:nvSpPr>
        <p:spPr>
          <a:xfrm>
            <a:off x="78658" y="4471148"/>
            <a:ext cx="7239482" cy="415498"/>
          </a:xfrm>
          <a:prstGeom prst="rect">
            <a:avLst/>
          </a:prstGeom>
          <a:noFill/>
        </p:spPr>
        <p:txBody>
          <a:bodyPr wrap="none" lIns="0" tIns="0" rIns="0" bIns="0" rtlCol="0">
            <a:spAutoFit/>
          </a:bodyPr>
          <a:lstStyle/>
          <a:p>
            <a:r>
              <a:rPr lang="nl-NL" b="1" dirty="0"/>
              <a:t>Oracle Cloud Day 2019</a:t>
            </a:r>
          </a:p>
          <a:p>
            <a:r>
              <a:rPr lang="nl-NL" b="1" dirty="0"/>
              <a:t>Lucas Jellema, </a:t>
            </a:r>
            <a:r>
              <a:rPr lang="nl-NL" dirty="0"/>
              <a:t>CTO &amp; Architect bij AMIS, Oracle ACE Director &amp; </a:t>
            </a:r>
            <a:r>
              <a:rPr lang="nl-NL" dirty="0" err="1"/>
              <a:t>Groundbreaker</a:t>
            </a:r>
            <a:r>
              <a:rPr lang="nl-NL" dirty="0"/>
              <a:t> </a:t>
            </a:r>
            <a:r>
              <a:rPr lang="nl-NL" dirty="0" err="1"/>
              <a:t>Ambassador</a:t>
            </a:r>
            <a:endParaRPr lang="en-NL" sz="1300" dirty="0" err="1"/>
          </a:p>
        </p:txBody>
      </p:sp>
    </p:spTree>
    <p:extLst>
      <p:ext uri="{BB962C8B-B14F-4D97-AF65-F5344CB8AC3E}">
        <p14:creationId xmlns:p14="http://schemas.microsoft.com/office/powerpoint/2010/main" val="134937625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lucas_j\AppData\Local\Temp\SNAGHTML365f3542.PNG">
            <a:extLst>
              <a:ext uri="{FF2B5EF4-FFF2-40B4-BE49-F238E27FC236}">
                <a16:creationId xmlns:a16="http://schemas.microsoft.com/office/drawing/2014/main" id="{4BF804AB-6E16-4B43-96EB-5D2A02F43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577" y="3147131"/>
            <a:ext cx="2825958" cy="17953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8AB07A-6D3F-4898-BAA5-3DCDE9C68EBF}"/>
              </a:ext>
            </a:extLst>
          </p:cNvPr>
          <p:cNvSpPr>
            <a:spLocks noGrp="1"/>
          </p:cNvSpPr>
          <p:nvPr>
            <p:ph type="title"/>
          </p:nvPr>
        </p:nvSpPr>
        <p:spPr/>
        <p:txBody>
          <a:bodyPr/>
          <a:lstStyle/>
          <a:p>
            <a:r>
              <a:rPr lang="nl-NL" dirty="0"/>
              <a:t>Wat is het meest dringend?</a:t>
            </a:r>
            <a:endParaRPr lang="en-NL" dirty="0"/>
          </a:p>
        </p:txBody>
      </p:sp>
      <p:sp>
        <p:nvSpPr>
          <p:cNvPr id="3" name="Content Placeholder 2">
            <a:extLst>
              <a:ext uri="{FF2B5EF4-FFF2-40B4-BE49-F238E27FC236}">
                <a16:creationId xmlns:a16="http://schemas.microsoft.com/office/drawing/2014/main" id="{E03AC9D4-26B7-465E-B9B7-A0520558488B}"/>
              </a:ext>
            </a:extLst>
          </p:cNvPr>
          <p:cNvSpPr>
            <a:spLocks noGrp="1"/>
          </p:cNvSpPr>
          <p:nvPr>
            <p:ph idx="1"/>
          </p:nvPr>
        </p:nvSpPr>
        <p:spPr>
          <a:xfrm>
            <a:off x="720003" y="936000"/>
            <a:ext cx="7861866" cy="3780000"/>
          </a:xfrm>
        </p:spPr>
        <p:txBody>
          <a:bodyPr/>
          <a:lstStyle/>
          <a:p>
            <a:r>
              <a:rPr lang="nl-NL" dirty="0"/>
              <a:t>Een top 10 van de belangrijkste performanceproblemen – op basis van de businessimpact van de betreffende problemen. Per item:</a:t>
            </a:r>
            <a:br>
              <a:rPr lang="nl-NL" dirty="0"/>
            </a:br>
            <a:r>
              <a:rPr lang="nl-NL" dirty="0"/>
              <a:t>- welke actie/feature</a:t>
            </a:r>
            <a:br>
              <a:rPr lang="nl-NL" dirty="0"/>
            </a:br>
            <a:r>
              <a:rPr lang="nl-NL" dirty="0"/>
              <a:t>- hoeveel trager dan verwacht</a:t>
            </a:r>
            <a:br>
              <a:rPr lang="nl-NL" dirty="0"/>
            </a:br>
            <a:r>
              <a:rPr lang="nl-NL" dirty="0"/>
              <a:t>- hoe vaak het probleem, hoe vaak de actie</a:t>
            </a:r>
            <a:br>
              <a:rPr lang="nl-NL" dirty="0"/>
            </a:br>
            <a:r>
              <a:rPr lang="nl-NL" dirty="0"/>
              <a:t>- wat is de impact </a:t>
            </a:r>
            <a:br>
              <a:rPr lang="nl-NL" dirty="0"/>
            </a:br>
            <a:r>
              <a:rPr lang="nl-NL" dirty="0"/>
              <a:t>- wanneer </a:t>
            </a:r>
            <a:br>
              <a:rPr lang="nl-NL" dirty="0"/>
            </a:br>
            <a:r>
              <a:rPr lang="nl-NL" dirty="0"/>
              <a:t>- wie</a:t>
            </a:r>
            <a:br>
              <a:rPr lang="nl-NL" dirty="0"/>
            </a:br>
            <a:r>
              <a:rPr lang="nl-NL" dirty="0"/>
              <a:t>- hoe</a:t>
            </a:r>
            <a:br>
              <a:rPr lang="nl-NL" dirty="0"/>
            </a:br>
            <a:r>
              <a:rPr lang="nl-NL" dirty="0"/>
              <a:t>- waar</a:t>
            </a:r>
            <a:br>
              <a:rPr lang="nl-NL" dirty="0"/>
            </a:br>
            <a:r>
              <a:rPr lang="nl-NL" dirty="0"/>
              <a:t>- overige context</a:t>
            </a:r>
            <a:br>
              <a:rPr lang="nl-NL" dirty="0"/>
            </a:br>
            <a:endParaRPr lang="en-NL" dirty="0"/>
          </a:p>
          <a:p>
            <a:endParaRPr lang="en-NL" dirty="0"/>
          </a:p>
        </p:txBody>
      </p:sp>
      <p:sp>
        <p:nvSpPr>
          <p:cNvPr id="4" name="Footer Placeholder 3">
            <a:extLst>
              <a:ext uri="{FF2B5EF4-FFF2-40B4-BE49-F238E27FC236}">
                <a16:creationId xmlns:a16="http://schemas.microsoft.com/office/drawing/2014/main" id="{01AD4B41-BED2-42CB-81C0-D1E7E150D0D1}"/>
              </a:ext>
            </a:extLst>
          </p:cNvPr>
          <p:cNvSpPr>
            <a:spLocks noGrp="1"/>
          </p:cNvSpPr>
          <p:nvPr>
            <p:ph type="ftr" sz="quarter" idx="11"/>
          </p:nvPr>
        </p:nvSpPr>
        <p:spPr/>
        <p:txBody>
          <a:bodyPr/>
          <a:lstStyle/>
          <a:p>
            <a:r>
              <a:rPr lang="nl-NL"/>
              <a:t>Hoe Prorail de performance verbeterde met Oracle Management Cloud</a:t>
            </a:r>
          </a:p>
        </p:txBody>
      </p:sp>
    </p:spTree>
    <p:extLst>
      <p:ext uri="{BB962C8B-B14F-4D97-AF65-F5344CB8AC3E}">
        <p14:creationId xmlns:p14="http://schemas.microsoft.com/office/powerpoint/2010/main" val="24326606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3B7628-E651-47DF-8967-1FE1CA80244F}"/>
              </a:ext>
            </a:extLst>
          </p:cNvPr>
          <p:cNvPicPr>
            <a:picLocks noChangeAspect="1"/>
          </p:cNvPicPr>
          <p:nvPr/>
        </p:nvPicPr>
        <p:blipFill>
          <a:blip r:embed="rId2"/>
          <a:stretch>
            <a:fillRect/>
          </a:stretch>
        </p:blipFill>
        <p:spPr>
          <a:xfrm>
            <a:off x="6412704" y="85805"/>
            <a:ext cx="2461474" cy="1230737"/>
          </a:xfrm>
          <a:prstGeom prst="rect">
            <a:avLst/>
          </a:prstGeom>
        </p:spPr>
      </p:pic>
      <p:sp>
        <p:nvSpPr>
          <p:cNvPr id="2" name="Title 1">
            <a:extLst>
              <a:ext uri="{FF2B5EF4-FFF2-40B4-BE49-F238E27FC236}">
                <a16:creationId xmlns:a16="http://schemas.microsoft.com/office/drawing/2014/main" id="{A00AA31C-23B7-4C1E-A1E8-076BB4E70F4F}"/>
              </a:ext>
            </a:extLst>
          </p:cNvPr>
          <p:cNvSpPr>
            <a:spLocks noGrp="1"/>
          </p:cNvSpPr>
          <p:nvPr>
            <p:ph type="title"/>
          </p:nvPr>
        </p:nvSpPr>
        <p:spPr/>
        <p:txBody>
          <a:bodyPr/>
          <a:lstStyle/>
          <a:p>
            <a:r>
              <a:rPr lang="nl-NL" dirty="0"/>
              <a:t>Aanbevelingen na eerste verkenning</a:t>
            </a:r>
            <a:endParaRPr lang="en-NL" dirty="0"/>
          </a:p>
        </p:txBody>
      </p:sp>
      <p:sp>
        <p:nvSpPr>
          <p:cNvPr id="3" name="Content Placeholder 2">
            <a:extLst>
              <a:ext uri="{FF2B5EF4-FFF2-40B4-BE49-F238E27FC236}">
                <a16:creationId xmlns:a16="http://schemas.microsoft.com/office/drawing/2014/main" id="{63627CAE-ADDF-4647-95CB-2A31C2DD9421}"/>
              </a:ext>
            </a:extLst>
          </p:cNvPr>
          <p:cNvSpPr>
            <a:spLocks noGrp="1"/>
          </p:cNvSpPr>
          <p:nvPr>
            <p:ph idx="1"/>
          </p:nvPr>
        </p:nvSpPr>
        <p:spPr/>
        <p:txBody>
          <a:bodyPr/>
          <a:lstStyle/>
          <a:p>
            <a:pPr lvl="0"/>
            <a:r>
              <a:rPr lang="nl-NL" dirty="0"/>
              <a:t>Meten van de eindgebruikerservaring – in combinatie </a:t>
            </a:r>
            <a:br>
              <a:rPr lang="nl-NL" dirty="0"/>
            </a:br>
            <a:r>
              <a:rPr lang="nl-NL" dirty="0"/>
              <a:t>met de belasting en activiteit op platform en infrastructuur</a:t>
            </a:r>
          </a:p>
          <a:p>
            <a:pPr lvl="1"/>
            <a:r>
              <a:rPr lang="nl-NL" sz="1200" dirty="0"/>
              <a:t>er zijn tools die meten wat de gebruiker ervaart en hoe dat samenhangt met onderliggende platformactiviteit =&gt; wij adviseren Oracle Management Cloud APM</a:t>
            </a:r>
            <a:endParaRPr lang="en-NL" sz="1200" dirty="0"/>
          </a:p>
          <a:p>
            <a:pPr lvl="0"/>
            <a:r>
              <a:rPr lang="nl-NL" dirty="0"/>
              <a:t>Beschikbaar stellen van eenvoudige voorziening aan eindgebruikers voor vastleggen van hun problemen</a:t>
            </a:r>
          </a:p>
          <a:p>
            <a:pPr lvl="1"/>
            <a:r>
              <a:rPr lang="nl-NL" sz="1200" dirty="0"/>
              <a:t>zodat we een concrete log opbouwen, in aanvulling op de nogal anekdotische beschrijvingen die er nu zijn</a:t>
            </a:r>
            <a:endParaRPr lang="en-NL" sz="1200" dirty="0"/>
          </a:p>
          <a:p>
            <a:pPr lvl="0"/>
            <a:r>
              <a:rPr lang="nl-NL" dirty="0"/>
              <a:t>Voorlichten van gebruikers over juist gebruik van de applicatie en de redelijke verwachtingen bij bepaalde acties</a:t>
            </a:r>
          </a:p>
          <a:p>
            <a:pPr lvl="1"/>
            <a:r>
              <a:rPr lang="nl-NL" sz="1200" dirty="0"/>
              <a:t>en wat kan je zelf doen om minder te hoeven wachten</a:t>
            </a:r>
            <a:endParaRPr lang="en-NL" sz="1200" dirty="0"/>
          </a:p>
          <a:p>
            <a:pPr lvl="0"/>
            <a:r>
              <a:rPr lang="nl-NL" dirty="0"/>
              <a:t>In gesprek met de gebruikers die de grootste problemen ondervinden/het meest vocaal zijn over de problemen of over hun tegenzin om met </a:t>
            </a:r>
            <a:r>
              <a:rPr lang="nl-NL" dirty="0" err="1"/>
              <a:t>Primavera</a:t>
            </a:r>
            <a:r>
              <a:rPr lang="nl-NL" dirty="0"/>
              <a:t> te werken</a:t>
            </a:r>
          </a:p>
          <a:p>
            <a:pPr lvl="1"/>
            <a:r>
              <a:rPr lang="nl-NL" sz="1200" dirty="0"/>
              <a:t>hun grieven zo concreet mogelijk te maken (wat ervaren ze en wat is daarvan de consequentie/het belang) en naar wat voor hen een wel acceptabele oplossing zou zijn</a:t>
            </a:r>
            <a:endParaRPr lang="en-NL" dirty="0"/>
          </a:p>
          <a:p>
            <a:endParaRPr lang="en-NL" dirty="0"/>
          </a:p>
        </p:txBody>
      </p:sp>
      <p:sp>
        <p:nvSpPr>
          <p:cNvPr id="4" name="Footer Placeholder 3">
            <a:extLst>
              <a:ext uri="{FF2B5EF4-FFF2-40B4-BE49-F238E27FC236}">
                <a16:creationId xmlns:a16="http://schemas.microsoft.com/office/drawing/2014/main" id="{52A246F2-9619-4494-9132-AB5C2ACB4B17}"/>
              </a:ext>
            </a:extLst>
          </p:cNvPr>
          <p:cNvSpPr>
            <a:spLocks noGrp="1"/>
          </p:cNvSpPr>
          <p:nvPr>
            <p:ph type="ftr" sz="quarter" idx="11"/>
          </p:nvPr>
        </p:nvSpPr>
        <p:spPr/>
        <p:txBody>
          <a:bodyPr/>
          <a:lstStyle/>
          <a:p>
            <a:r>
              <a:rPr lang="nl-NL"/>
              <a:t>Hoe Prorail de performance verbeterde met Oracle Management Cloud</a:t>
            </a:r>
          </a:p>
        </p:txBody>
      </p:sp>
      <p:sp>
        <p:nvSpPr>
          <p:cNvPr id="5" name="Rectangle 4">
            <a:extLst>
              <a:ext uri="{FF2B5EF4-FFF2-40B4-BE49-F238E27FC236}">
                <a16:creationId xmlns:a16="http://schemas.microsoft.com/office/drawing/2014/main" id="{A6D85D95-1523-48FF-A2B6-34BFDE98CABE}"/>
              </a:ext>
            </a:extLst>
          </p:cNvPr>
          <p:cNvSpPr/>
          <p:nvPr/>
        </p:nvSpPr>
        <p:spPr>
          <a:xfrm>
            <a:off x="2380130" y="1667435"/>
            <a:ext cx="3267636" cy="2756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49178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33B7628-E651-47DF-8967-1FE1CA80244F}"/>
              </a:ext>
            </a:extLst>
          </p:cNvPr>
          <p:cNvPicPr>
            <a:picLocks noChangeAspect="1"/>
          </p:cNvPicPr>
          <p:nvPr/>
        </p:nvPicPr>
        <p:blipFill>
          <a:blip r:embed="rId2"/>
          <a:stretch>
            <a:fillRect/>
          </a:stretch>
        </p:blipFill>
        <p:spPr>
          <a:xfrm>
            <a:off x="6412704" y="85805"/>
            <a:ext cx="2461474" cy="1230737"/>
          </a:xfrm>
          <a:prstGeom prst="rect">
            <a:avLst/>
          </a:prstGeom>
        </p:spPr>
      </p:pic>
      <p:sp>
        <p:nvSpPr>
          <p:cNvPr id="2" name="Title 1">
            <a:extLst>
              <a:ext uri="{FF2B5EF4-FFF2-40B4-BE49-F238E27FC236}">
                <a16:creationId xmlns:a16="http://schemas.microsoft.com/office/drawing/2014/main" id="{A00AA31C-23B7-4C1E-A1E8-076BB4E70F4F}"/>
              </a:ext>
            </a:extLst>
          </p:cNvPr>
          <p:cNvSpPr>
            <a:spLocks noGrp="1"/>
          </p:cNvSpPr>
          <p:nvPr>
            <p:ph type="title"/>
          </p:nvPr>
        </p:nvSpPr>
        <p:spPr/>
        <p:txBody>
          <a:bodyPr/>
          <a:lstStyle/>
          <a:p>
            <a:r>
              <a:rPr lang="nl-NL" dirty="0"/>
              <a:t>Aanbevelingen na eerste verkenning</a:t>
            </a:r>
            <a:endParaRPr lang="en-NL" dirty="0"/>
          </a:p>
        </p:txBody>
      </p:sp>
      <p:sp>
        <p:nvSpPr>
          <p:cNvPr id="3" name="Content Placeholder 2">
            <a:extLst>
              <a:ext uri="{FF2B5EF4-FFF2-40B4-BE49-F238E27FC236}">
                <a16:creationId xmlns:a16="http://schemas.microsoft.com/office/drawing/2014/main" id="{63627CAE-ADDF-4647-95CB-2A31C2DD9421}"/>
              </a:ext>
            </a:extLst>
          </p:cNvPr>
          <p:cNvSpPr>
            <a:spLocks noGrp="1"/>
          </p:cNvSpPr>
          <p:nvPr>
            <p:ph idx="1"/>
          </p:nvPr>
        </p:nvSpPr>
        <p:spPr/>
        <p:txBody>
          <a:bodyPr/>
          <a:lstStyle/>
          <a:p>
            <a:pPr lvl="0"/>
            <a:r>
              <a:rPr lang="nl-NL" dirty="0"/>
              <a:t>Meten van de eindgebruikerservaring </a:t>
            </a:r>
          </a:p>
          <a:p>
            <a:pPr lvl="1"/>
            <a:r>
              <a:rPr lang="nl-NL" sz="1200" dirty="0"/>
              <a:t>wij adviseren Oracle Management Cloud APM</a:t>
            </a:r>
            <a:endParaRPr lang="en-NL" sz="1200" dirty="0"/>
          </a:p>
          <a:p>
            <a:pPr lvl="0"/>
            <a:r>
              <a:rPr lang="nl-NL" dirty="0" err="1"/>
              <a:t>Eindgebruikertool</a:t>
            </a:r>
            <a:r>
              <a:rPr lang="nl-NL" dirty="0"/>
              <a:t> voor vastleggen van problemen</a:t>
            </a:r>
          </a:p>
          <a:p>
            <a:pPr lvl="0"/>
            <a:r>
              <a:rPr lang="nl-NL" dirty="0"/>
              <a:t>Verwachtingenmanagement en gebruikersinstructie</a:t>
            </a:r>
          </a:p>
          <a:p>
            <a:pPr lvl="0"/>
            <a:r>
              <a:rPr lang="nl-NL" dirty="0"/>
              <a:t>In gesprek met de hardst klagende gebruikers</a:t>
            </a:r>
            <a:endParaRPr lang="en-NL" dirty="0"/>
          </a:p>
        </p:txBody>
      </p:sp>
      <p:sp>
        <p:nvSpPr>
          <p:cNvPr id="4" name="Footer Placeholder 3">
            <a:extLst>
              <a:ext uri="{FF2B5EF4-FFF2-40B4-BE49-F238E27FC236}">
                <a16:creationId xmlns:a16="http://schemas.microsoft.com/office/drawing/2014/main" id="{52A246F2-9619-4494-9132-AB5C2ACB4B17}"/>
              </a:ext>
            </a:extLst>
          </p:cNvPr>
          <p:cNvSpPr>
            <a:spLocks noGrp="1"/>
          </p:cNvSpPr>
          <p:nvPr>
            <p:ph type="ftr" sz="quarter" idx="11"/>
          </p:nvPr>
        </p:nvSpPr>
        <p:spPr/>
        <p:txBody>
          <a:bodyPr/>
          <a:lstStyle/>
          <a:p>
            <a:r>
              <a:rPr lang="nl-NL"/>
              <a:t>Hoe Prorail de performance verbeterde met Oracle Management Cloud</a:t>
            </a:r>
          </a:p>
        </p:txBody>
      </p:sp>
      <p:sp>
        <p:nvSpPr>
          <p:cNvPr id="5" name="Rectangle 4">
            <a:extLst>
              <a:ext uri="{FF2B5EF4-FFF2-40B4-BE49-F238E27FC236}">
                <a16:creationId xmlns:a16="http://schemas.microsoft.com/office/drawing/2014/main" id="{A6D85D95-1523-48FF-A2B6-34BFDE98CABE}"/>
              </a:ext>
            </a:extLst>
          </p:cNvPr>
          <p:cNvSpPr/>
          <p:nvPr/>
        </p:nvSpPr>
        <p:spPr>
          <a:xfrm>
            <a:off x="1048871" y="1178709"/>
            <a:ext cx="3267636" cy="27566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61622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54F2D1-B6DE-4AD6-B403-4A297CEC25B4}"/>
              </a:ext>
            </a:extLst>
          </p:cNvPr>
          <p:cNvSpPr>
            <a:spLocks noGrp="1"/>
          </p:cNvSpPr>
          <p:nvPr>
            <p:ph type="title"/>
          </p:nvPr>
        </p:nvSpPr>
        <p:spPr/>
        <p:txBody>
          <a:bodyPr/>
          <a:lstStyle/>
          <a:p>
            <a:r>
              <a:rPr lang="nl-NL" dirty="0"/>
              <a:t>Introductie Oracle Management Cloud</a:t>
            </a:r>
            <a:endParaRPr lang="en-NL" dirty="0"/>
          </a:p>
        </p:txBody>
      </p:sp>
      <p:sp>
        <p:nvSpPr>
          <p:cNvPr id="3" name="Content Placeholder 2">
            <a:extLst>
              <a:ext uri="{FF2B5EF4-FFF2-40B4-BE49-F238E27FC236}">
                <a16:creationId xmlns:a16="http://schemas.microsoft.com/office/drawing/2014/main" id="{41892584-9D62-4218-97F5-153800482AD1}"/>
              </a:ext>
            </a:extLst>
          </p:cNvPr>
          <p:cNvSpPr>
            <a:spLocks noGrp="1"/>
          </p:cNvSpPr>
          <p:nvPr>
            <p:ph idx="1"/>
          </p:nvPr>
        </p:nvSpPr>
        <p:spPr/>
        <p:txBody>
          <a:bodyPr/>
          <a:lstStyle/>
          <a:p>
            <a:r>
              <a:rPr lang="nl-NL" dirty="0"/>
              <a:t>Top </a:t>
            </a:r>
            <a:r>
              <a:rPr lang="nl-NL" dirty="0" err="1"/>
              <a:t>to</a:t>
            </a:r>
            <a:r>
              <a:rPr lang="nl-NL" dirty="0"/>
              <a:t> </a:t>
            </a:r>
            <a:r>
              <a:rPr lang="nl-NL" dirty="0" err="1"/>
              <a:t>bottom</a:t>
            </a:r>
            <a:endParaRPr lang="nl-NL" dirty="0"/>
          </a:p>
          <a:p>
            <a:r>
              <a:rPr lang="nl-NL" dirty="0"/>
              <a:t>End </a:t>
            </a:r>
            <a:r>
              <a:rPr lang="nl-NL" dirty="0" err="1"/>
              <a:t>to</a:t>
            </a:r>
            <a:r>
              <a:rPr lang="nl-NL" dirty="0"/>
              <a:t> End</a:t>
            </a:r>
          </a:p>
          <a:p>
            <a:r>
              <a:rPr lang="nl-NL" dirty="0"/>
              <a:t>Cross Technology</a:t>
            </a:r>
          </a:p>
          <a:p>
            <a:r>
              <a:rPr lang="nl-NL" dirty="0"/>
              <a:t>Cross Cloud</a:t>
            </a:r>
          </a:p>
          <a:p>
            <a:r>
              <a:rPr lang="nl-NL" dirty="0"/>
              <a:t>Meerdere dimensies</a:t>
            </a:r>
            <a:endParaRPr lang="en-NL" dirty="0"/>
          </a:p>
        </p:txBody>
      </p:sp>
      <p:sp>
        <p:nvSpPr>
          <p:cNvPr id="4" name="Footer Placeholder 3">
            <a:extLst>
              <a:ext uri="{FF2B5EF4-FFF2-40B4-BE49-F238E27FC236}">
                <a16:creationId xmlns:a16="http://schemas.microsoft.com/office/drawing/2014/main" id="{03E65ECF-2845-4267-8A52-D5278AC02D9A}"/>
              </a:ext>
            </a:extLst>
          </p:cNvPr>
          <p:cNvSpPr>
            <a:spLocks noGrp="1"/>
          </p:cNvSpPr>
          <p:nvPr>
            <p:ph type="ftr" sz="quarter" idx="11"/>
          </p:nvPr>
        </p:nvSpPr>
        <p:spPr/>
        <p:txBody>
          <a:bodyPr/>
          <a:lstStyle/>
          <a:p>
            <a:r>
              <a:rPr lang="nl-NL"/>
              <a:t>Hoe Prorail de performance verbeterde met Oracle Management Cloud</a:t>
            </a:r>
          </a:p>
        </p:txBody>
      </p:sp>
      <p:sp>
        <p:nvSpPr>
          <p:cNvPr id="86" name="Isosceles Triangle 85">
            <a:extLst>
              <a:ext uri="{FF2B5EF4-FFF2-40B4-BE49-F238E27FC236}">
                <a16:creationId xmlns:a16="http://schemas.microsoft.com/office/drawing/2014/main" id="{3E6946D6-61A8-4F65-B696-ADBCABAB0EA5}"/>
              </a:ext>
            </a:extLst>
          </p:cNvPr>
          <p:cNvSpPr/>
          <p:nvPr/>
        </p:nvSpPr>
        <p:spPr bwMode="gray">
          <a:xfrm>
            <a:off x="5590098" y="3438863"/>
            <a:ext cx="2471348" cy="388753"/>
          </a:xfrm>
          <a:prstGeom prst="triangle">
            <a:avLst>
              <a:gd name="adj" fmla="val 49537"/>
            </a:avLst>
          </a:prstGeom>
          <a:solidFill>
            <a:srgbClr val="C8D9D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Calibri"/>
              <a:ea typeface="+mn-ea"/>
              <a:cs typeface="+mn-cs"/>
            </a:endParaRPr>
          </a:p>
        </p:txBody>
      </p:sp>
      <p:sp>
        <p:nvSpPr>
          <p:cNvPr id="87" name="Rectangle 86">
            <a:extLst>
              <a:ext uri="{FF2B5EF4-FFF2-40B4-BE49-F238E27FC236}">
                <a16:creationId xmlns:a16="http://schemas.microsoft.com/office/drawing/2014/main" id="{00612143-3876-4663-A525-4DD196672873}"/>
              </a:ext>
            </a:extLst>
          </p:cNvPr>
          <p:cNvSpPr/>
          <p:nvPr/>
        </p:nvSpPr>
        <p:spPr>
          <a:xfrm rot="16200000">
            <a:off x="6372897" y="2409583"/>
            <a:ext cx="894023" cy="3583453"/>
          </a:xfrm>
          <a:prstGeom prst="rect">
            <a:avLst/>
          </a:prstGeom>
          <a:solidFill>
            <a:srgbClr val="FFFFFF"/>
          </a:solidFill>
          <a:ln w="19050" cap="flat" cmpd="sng" algn="ctr">
            <a:solidFill>
              <a:srgbClr val="C8D9D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Calibri"/>
              <a:ea typeface="+mn-ea"/>
              <a:cs typeface="+mn-cs"/>
            </a:endParaRPr>
          </a:p>
        </p:txBody>
      </p:sp>
      <p:sp>
        <p:nvSpPr>
          <p:cNvPr id="89" name="Isosceles Triangle 88">
            <a:extLst>
              <a:ext uri="{FF2B5EF4-FFF2-40B4-BE49-F238E27FC236}">
                <a16:creationId xmlns:a16="http://schemas.microsoft.com/office/drawing/2014/main" id="{E9B2CF7C-833C-40C4-BDF5-6F4060FB0154}"/>
              </a:ext>
            </a:extLst>
          </p:cNvPr>
          <p:cNvSpPr/>
          <p:nvPr/>
        </p:nvSpPr>
        <p:spPr bwMode="gray">
          <a:xfrm rot="5400000">
            <a:off x="3403820" y="2505541"/>
            <a:ext cx="2554351" cy="376121"/>
          </a:xfrm>
          <a:prstGeom prst="triangle">
            <a:avLst>
              <a:gd name="adj" fmla="val 49537"/>
            </a:avLst>
          </a:prstGeom>
          <a:solidFill>
            <a:srgbClr val="C8D9DE"/>
          </a:solid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Calibri"/>
              <a:ea typeface="+mn-ea"/>
              <a:cs typeface="+mn-cs"/>
            </a:endParaRPr>
          </a:p>
        </p:txBody>
      </p:sp>
      <p:grpSp>
        <p:nvGrpSpPr>
          <p:cNvPr id="90" name="Group 137">
            <a:extLst>
              <a:ext uri="{FF2B5EF4-FFF2-40B4-BE49-F238E27FC236}">
                <a16:creationId xmlns:a16="http://schemas.microsoft.com/office/drawing/2014/main" id="{BC1DE3BC-36AD-49FF-8D4A-5D7C6A26DCB4}"/>
              </a:ext>
            </a:extLst>
          </p:cNvPr>
          <p:cNvGrpSpPr>
            <a:grpSpLocks noChangeAspect="1"/>
          </p:cNvGrpSpPr>
          <p:nvPr/>
        </p:nvGrpSpPr>
        <p:grpSpPr bwMode="gray">
          <a:xfrm>
            <a:off x="4972035" y="971748"/>
            <a:ext cx="3869711" cy="2335075"/>
            <a:chOff x="3600" y="864"/>
            <a:chExt cx="519" cy="303"/>
          </a:xfrm>
        </p:grpSpPr>
        <p:sp>
          <p:nvSpPr>
            <p:cNvPr id="91" name="AutoShape 136">
              <a:extLst>
                <a:ext uri="{FF2B5EF4-FFF2-40B4-BE49-F238E27FC236}">
                  <a16:creationId xmlns:a16="http://schemas.microsoft.com/office/drawing/2014/main" id="{E9302525-81CB-4EC1-888F-8836C2FD308B}"/>
                </a:ext>
              </a:extLst>
            </p:cNvPr>
            <p:cNvSpPr>
              <a:spLocks noChangeAspect="1" noChangeArrowheads="1" noTextEdit="1"/>
            </p:cNvSpPr>
            <p:nvPr/>
          </p:nvSpPr>
          <p:spPr bwMode="gray">
            <a:xfrm>
              <a:off x="3600" y="864"/>
              <a:ext cx="519" cy="3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F5F5F"/>
                </a:solidFill>
                <a:effectLst/>
                <a:uLnTx/>
                <a:uFillTx/>
                <a:latin typeface="Calibri"/>
              </a:endParaRPr>
            </a:p>
          </p:txBody>
        </p:sp>
        <p:sp>
          <p:nvSpPr>
            <p:cNvPr id="92" name="Freeform 138">
              <a:extLst>
                <a:ext uri="{FF2B5EF4-FFF2-40B4-BE49-F238E27FC236}">
                  <a16:creationId xmlns:a16="http://schemas.microsoft.com/office/drawing/2014/main" id="{0DED31A3-E494-45E0-9E03-C00460C57D16}"/>
                </a:ext>
              </a:extLst>
            </p:cNvPr>
            <p:cNvSpPr>
              <a:spLocks noEditPoints="1"/>
            </p:cNvSpPr>
            <p:nvPr/>
          </p:nvSpPr>
          <p:spPr bwMode="gray">
            <a:xfrm>
              <a:off x="3591" y="857"/>
              <a:ext cx="531" cy="310"/>
            </a:xfrm>
            <a:custGeom>
              <a:avLst/>
              <a:gdLst/>
              <a:ahLst/>
              <a:cxnLst>
                <a:cxn ang="0">
                  <a:pos x="413" y="457"/>
                </a:cxn>
                <a:cxn ang="0">
                  <a:pos x="185" y="457"/>
                </a:cxn>
                <a:cxn ang="0">
                  <a:pos x="35" y="367"/>
                </a:cxn>
                <a:cxn ang="0">
                  <a:pos x="63" y="172"/>
                </a:cxn>
                <a:cxn ang="0">
                  <a:pos x="185" y="121"/>
                </a:cxn>
                <a:cxn ang="0">
                  <a:pos x="191" y="117"/>
                </a:cxn>
                <a:cxn ang="0">
                  <a:pos x="321" y="10"/>
                </a:cxn>
                <a:cxn ang="0">
                  <a:pos x="489" y="95"/>
                </a:cxn>
                <a:cxn ang="0">
                  <a:pos x="496" y="99"/>
                </a:cxn>
                <a:cxn ang="0">
                  <a:pos x="638" y="168"/>
                </a:cxn>
                <a:cxn ang="0">
                  <a:pos x="646" y="172"/>
                </a:cxn>
                <a:cxn ang="0">
                  <a:pos x="778" y="284"/>
                </a:cxn>
                <a:cxn ang="0">
                  <a:pos x="744" y="413"/>
                </a:cxn>
                <a:cxn ang="0">
                  <a:pos x="656" y="456"/>
                </a:cxn>
                <a:cxn ang="0">
                  <a:pos x="640" y="457"/>
                </a:cxn>
                <a:cxn ang="0">
                  <a:pos x="413" y="457"/>
                </a:cxn>
                <a:cxn ang="0">
                  <a:pos x="220" y="204"/>
                </a:cxn>
                <a:cxn ang="0">
                  <a:pos x="191" y="195"/>
                </a:cxn>
                <a:cxn ang="0">
                  <a:pos x="186" y="189"/>
                </a:cxn>
                <a:cxn ang="0">
                  <a:pos x="183" y="158"/>
                </a:cxn>
                <a:cxn ang="0">
                  <a:pos x="178" y="153"/>
                </a:cxn>
                <a:cxn ang="0">
                  <a:pos x="160" y="155"/>
                </a:cxn>
                <a:cxn ang="0">
                  <a:pos x="49" y="312"/>
                </a:cxn>
                <a:cxn ang="0">
                  <a:pos x="181" y="425"/>
                </a:cxn>
                <a:cxn ang="0">
                  <a:pos x="646" y="425"/>
                </a:cxn>
                <a:cxn ang="0">
                  <a:pos x="718" y="394"/>
                </a:cxn>
                <a:cxn ang="0">
                  <a:pos x="748" y="303"/>
                </a:cxn>
                <a:cxn ang="0">
                  <a:pos x="703" y="222"/>
                </a:cxn>
                <a:cxn ang="0">
                  <a:pos x="630" y="205"/>
                </a:cxn>
                <a:cxn ang="0">
                  <a:pos x="620" y="200"/>
                </a:cxn>
                <a:cxn ang="0">
                  <a:pos x="538" y="135"/>
                </a:cxn>
                <a:cxn ang="0">
                  <a:pos x="441" y="153"/>
                </a:cxn>
                <a:cxn ang="0">
                  <a:pos x="438" y="153"/>
                </a:cxn>
                <a:cxn ang="0">
                  <a:pos x="410" y="140"/>
                </a:cxn>
                <a:cxn ang="0">
                  <a:pos x="459" y="107"/>
                </a:cxn>
                <a:cxn ang="0">
                  <a:pos x="456" y="102"/>
                </a:cxn>
                <a:cxn ang="0">
                  <a:pos x="238" y="95"/>
                </a:cxn>
                <a:cxn ang="0">
                  <a:pos x="215" y="182"/>
                </a:cxn>
                <a:cxn ang="0">
                  <a:pos x="220" y="204"/>
                </a:cxn>
              </a:cxnLst>
              <a:rect l="0" t="0" r="r" b="b"/>
              <a:pathLst>
                <a:path w="786" h="457">
                  <a:moveTo>
                    <a:pt x="413" y="457"/>
                  </a:moveTo>
                  <a:cubicBezTo>
                    <a:pt x="337" y="457"/>
                    <a:pt x="261" y="457"/>
                    <a:pt x="185" y="457"/>
                  </a:cubicBezTo>
                  <a:cubicBezTo>
                    <a:pt x="118" y="456"/>
                    <a:pt x="67" y="426"/>
                    <a:pt x="35" y="367"/>
                  </a:cubicBezTo>
                  <a:cubicBezTo>
                    <a:pt x="0" y="304"/>
                    <a:pt x="13" y="222"/>
                    <a:pt x="63" y="172"/>
                  </a:cubicBezTo>
                  <a:cubicBezTo>
                    <a:pt x="97" y="138"/>
                    <a:pt x="137" y="121"/>
                    <a:pt x="185" y="121"/>
                  </a:cubicBezTo>
                  <a:cubicBezTo>
                    <a:pt x="188" y="121"/>
                    <a:pt x="189" y="120"/>
                    <a:pt x="191" y="117"/>
                  </a:cubicBezTo>
                  <a:cubicBezTo>
                    <a:pt x="214" y="57"/>
                    <a:pt x="258" y="21"/>
                    <a:pt x="321" y="10"/>
                  </a:cubicBezTo>
                  <a:cubicBezTo>
                    <a:pt x="389" y="0"/>
                    <a:pt x="457" y="35"/>
                    <a:pt x="489" y="95"/>
                  </a:cubicBezTo>
                  <a:cubicBezTo>
                    <a:pt x="491" y="98"/>
                    <a:pt x="493" y="99"/>
                    <a:pt x="496" y="99"/>
                  </a:cubicBezTo>
                  <a:cubicBezTo>
                    <a:pt x="555" y="98"/>
                    <a:pt x="603" y="121"/>
                    <a:pt x="638" y="168"/>
                  </a:cubicBezTo>
                  <a:cubicBezTo>
                    <a:pt x="640" y="171"/>
                    <a:pt x="642" y="172"/>
                    <a:pt x="646" y="172"/>
                  </a:cubicBezTo>
                  <a:cubicBezTo>
                    <a:pt x="711" y="172"/>
                    <a:pt x="767" y="220"/>
                    <a:pt x="778" y="284"/>
                  </a:cubicBezTo>
                  <a:cubicBezTo>
                    <a:pt x="786" y="332"/>
                    <a:pt x="776" y="376"/>
                    <a:pt x="744" y="413"/>
                  </a:cubicBezTo>
                  <a:cubicBezTo>
                    <a:pt x="721" y="439"/>
                    <a:pt x="691" y="453"/>
                    <a:pt x="656" y="456"/>
                  </a:cubicBezTo>
                  <a:cubicBezTo>
                    <a:pt x="651" y="457"/>
                    <a:pt x="645" y="457"/>
                    <a:pt x="640" y="457"/>
                  </a:cubicBezTo>
                  <a:cubicBezTo>
                    <a:pt x="564" y="457"/>
                    <a:pt x="489" y="457"/>
                    <a:pt x="413" y="457"/>
                  </a:cubicBezTo>
                  <a:close/>
                  <a:moveTo>
                    <a:pt x="220" y="204"/>
                  </a:moveTo>
                  <a:cubicBezTo>
                    <a:pt x="210" y="201"/>
                    <a:pt x="200" y="198"/>
                    <a:pt x="191" y="195"/>
                  </a:cubicBezTo>
                  <a:cubicBezTo>
                    <a:pt x="188" y="194"/>
                    <a:pt x="186" y="192"/>
                    <a:pt x="186" y="189"/>
                  </a:cubicBezTo>
                  <a:cubicBezTo>
                    <a:pt x="185" y="179"/>
                    <a:pt x="183" y="169"/>
                    <a:pt x="183" y="158"/>
                  </a:cubicBezTo>
                  <a:cubicBezTo>
                    <a:pt x="182" y="155"/>
                    <a:pt x="182" y="153"/>
                    <a:pt x="178" y="153"/>
                  </a:cubicBezTo>
                  <a:cubicBezTo>
                    <a:pt x="172" y="154"/>
                    <a:pt x="166" y="154"/>
                    <a:pt x="160" y="155"/>
                  </a:cubicBezTo>
                  <a:cubicBezTo>
                    <a:pt x="86" y="169"/>
                    <a:pt x="37" y="237"/>
                    <a:pt x="49" y="312"/>
                  </a:cubicBezTo>
                  <a:cubicBezTo>
                    <a:pt x="59" y="376"/>
                    <a:pt x="116" y="425"/>
                    <a:pt x="181" y="425"/>
                  </a:cubicBezTo>
                  <a:cubicBezTo>
                    <a:pt x="336" y="425"/>
                    <a:pt x="491" y="425"/>
                    <a:pt x="646" y="425"/>
                  </a:cubicBezTo>
                  <a:cubicBezTo>
                    <a:pt x="674" y="425"/>
                    <a:pt x="699" y="414"/>
                    <a:pt x="718" y="394"/>
                  </a:cubicBezTo>
                  <a:cubicBezTo>
                    <a:pt x="742" y="368"/>
                    <a:pt x="751" y="337"/>
                    <a:pt x="748" y="303"/>
                  </a:cubicBezTo>
                  <a:cubicBezTo>
                    <a:pt x="746" y="269"/>
                    <a:pt x="731" y="242"/>
                    <a:pt x="703" y="222"/>
                  </a:cubicBezTo>
                  <a:cubicBezTo>
                    <a:pt x="681" y="207"/>
                    <a:pt x="656" y="202"/>
                    <a:pt x="630" y="205"/>
                  </a:cubicBezTo>
                  <a:cubicBezTo>
                    <a:pt x="625" y="206"/>
                    <a:pt x="622" y="204"/>
                    <a:pt x="620" y="200"/>
                  </a:cubicBezTo>
                  <a:cubicBezTo>
                    <a:pt x="601" y="167"/>
                    <a:pt x="574" y="145"/>
                    <a:pt x="538" y="135"/>
                  </a:cubicBezTo>
                  <a:cubicBezTo>
                    <a:pt x="503" y="126"/>
                    <a:pt x="470" y="128"/>
                    <a:pt x="441" y="153"/>
                  </a:cubicBezTo>
                  <a:cubicBezTo>
                    <a:pt x="440" y="153"/>
                    <a:pt x="439" y="154"/>
                    <a:pt x="438" y="153"/>
                  </a:cubicBezTo>
                  <a:cubicBezTo>
                    <a:pt x="428" y="149"/>
                    <a:pt x="419" y="145"/>
                    <a:pt x="410" y="140"/>
                  </a:cubicBezTo>
                  <a:cubicBezTo>
                    <a:pt x="424" y="125"/>
                    <a:pt x="440" y="115"/>
                    <a:pt x="459" y="107"/>
                  </a:cubicBezTo>
                  <a:cubicBezTo>
                    <a:pt x="458" y="105"/>
                    <a:pt x="457" y="104"/>
                    <a:pt x="456" y="102"/>
                  </a:cubicBezTo>
                  <a:cubicBezTo>
                    <a:pt x="407" y="23"/>
                    <a:pt x="292" y="19"/>
                    <a:pt x="238" y="95"/>
                  </a:cubicBezTo>
                  <a:cubicBezTo>
                    <a:pt x="219" y="121"/>
                    <a:pt x="210" y="150"/>
                    <a:pt x="215" y="182"/>
                  </a:cubicBezTo>
                  <a:cubicBezTo>
                    <a:pt x="217" y="189"/>
                    <a:pt x="218" y="196"/>
                    <a:pt x="220" y="204"/>
                  </a:cubicBezTo>
                  <a:close/>
                </a:path>
              </a:pathLst>
            </a:custGeom>
            <a:solidFill>
              <a:srgbClr val="F80000"/>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F5F5F"/>
                </a:solidFill>
                <a:effectLst/>
                <a:uLnTx/>
                <a:uFillTx/>
                <a:latin typeface="Calibri"/>
              </a:endParaRPr>
            </a:p>
          </p:txBody>
        </p:sp>
        <p:sp>
          <p:nvSpPr>
            <p:cNvPr id="93" name="Freeform 139">
              <a:extLst>
                <a:ext uri="{FF2B5EF4-FFF2-40B4-BE49-F238E27FC236}">
                  <a16:creationId xmlns:a16="http://schemas.microsoft.com/office/drawing/2014/main" id="{CFF302C0-FAD8-4CB8-879B-D92875CEA707}"/>
                </a:ext>
              </a:extLst>
            </p:cNvPr>
            <p:cNvSpPr>
              <a:spLocks/>
            </p:cNvSpPr>
            <p:nvPr/>
          </p:nvSpPr>
          <p:spPr bwMode="gray">
            <a:xfrm>
              <a:off x="3616" y="870"/>
              <a:ext cx="482" cy="275"/>
            </a:xfrm>
            <a:custGeom>
              <a:avLst/>
              <a:gdLst/>
              <a:ahLst/>
              <a:cxnLst>
                <a:cxn ang="0">
                  <a:pos x="183" y="185"/>
                </a:cxn>
                <a:cxn ang="0">
                  <a:pos x="178" y="163"/>
                </a:cxn>
                <a:cxn ang="0">
                  <a:pos x="201" y="76"/>
                </a:cxn>
                <a:cxn ang="0">
                  <a:pos x="419" y="83"/>
                </a:cxn>
                <a:cxn ang="0">
                  <a:pos x="422" y="88"/>
                </a:cxn>
                <a:cxn ang="0">
                  <a:pos x="373" y="121"/>
                </a:cxn>
                <a:cxn ang="0">
                  <a:pos x="401" y="134"/>
                </a:cxn>
                <a:cxn ang="0">
                  <a:pos x="404" y="134"/>
                </a:cxn>
                <a:cxn ang="0">
                  <a:pos x="501" y="116"/>
                </a:cxn>
                <a:cxn ang="0">
                  <a:pos x="583" y="181"/>
                </a:cxn>
                <a:cxn ang="0">
                  <a:pos x="593" y="186"/>
                </a:cxn>
                <a:cxn ang="0">
                  <a:pos x="666" y="203"/>
                </a:cxn>
                <a:cxn ang="0">
                  <a:pos x="711" y="284"/>
                </a:cxn>
                <a:cxn ang="0">
                  <a:pos x="681" y="375"/>
                </a:cxn>
                <a:cxn ang="0">
                  <a:pos x="609" y="406"/>
                </a:cxn>
                <a:cxn ang="0">
                  <a:pos x="144" y="406"/>
                </a:cxn>
                <a:cxn ang="0">
                  <a:pos x="12" y="293"/>
                </a:cxn>
                <a:cxn ang="0">
                  <a:pos x="123" y="136"/>
                </a:cxn>
                <a:cxn ang="0">
                  <a:pos x="141" y="134"/>
                </a:cxn>
                <a:cxn ang="0">
                  <a:pos x="146" y="139"/>
                </a:cxn>
                <a:cxn ang="0">
                  <a:pos x="149" y="170"/>
                </a:cxn>
                <a:cxn ang="0">
                  <a:pos x="154" y="176"/>
                </a:cxn>
                <a:cxn ang="0">
                  <a:pos x="183" y="185"/>
                </a:cxn>
              </a:cxnLst>
              <a:rect l="0" t="0" r="r" b="b"/>
              <a:pathLst>
                <a:path w="714" h="406">
                  <a:moveTo>
                    <a:pt x="183" y="185"/>
                  </a:moveTo>
                  <a:cubicBezTo>
                    <a:pt x="181" y="177"/>
                    <a:pt x="180" y="170"/>
                    <a:pt x="178" y="163"/>
                  </a:cubicBezTo>
                  <a:cubicBezTo>
                    <a:pt x="173" y="131"/>
                    <a:pt x="182" y="102"/>
                    <a:pt x="201" y="76"/>
                  </a:cubicBezTo>
                  <a:cubicBezTo>
                    <a:pt x="255" y="0"/>
                    <a:pt x="370" y="4"/>
                    <a:pt x="419" y="83"/>
                  </a:cubicBezTo>
                  <a:cubicBezTo>
                    <a:pt x="420" y="85"/>
                    <a:pt x="421" y="86"/>
                    <a:pt x="422" y="88"/>
                  </a:cubicBezTo>
                  <a:cubicBezTo>
                    <a:pt x="403" y="96"/>
                    <a:pt x="387" y="106"/>
                    <a:pt x="373" y="121"/>
                  </a:cubicBezTo>
                  <a:cubicBezTo>
                    <a:pt x="382" y="126"/>
                    <a:pt x="391" y="130"/>
                    <a:pt x="401" y="134"/>
                  </a:cubicBezTo>
                  <a:cubicBezTo>
                    <a:pt x="402" y="135"/>
                    <a:pt x="403" y="134"/>
                    <a:pt x="404" y="134"/>
                  </a:cubicBezTo>
                  <a:cubicBezTo>
                    <a:pt x="433" y="109"/>
                    <a:pt x="466" y="107"/>
                    <a:pt x="501" y="116"/>
                  </a:cubicBezTo>
                  <a:cubicBezTo>
                    <a:pt x="537" y="126"/>
                    <a:pt x="564" y="148"/>
                    <a:pt x="583" y="181"/>
                  </a:cubicBezTo>
                  <a:cubicBezTo>
                    <a:pt x="585" y="185"/>
                    <a:pt x="588" y="187"/>
                    <a:pt x="593" y="186"/>
                  </a:cubicBezTo>
                  <a:cubicBezTo>
                    <a:pt x="619" y="183"/>
                    <a:pt x="644" y="188"/>
                    <a:pt x="666" y="203"/>
                  </a:cubicBezTo>
                  <a:cubicBezTo>
                    <a:pt x="694" y="223"/>
                    <a:pt x="709" y="250"/>
                    <a:pt x="711" y="284"/>
                  </a:cubicBezTo>
                  <a:cubicBezTo>
                    <a:pt x="714" y="318"/>
                    <a:pt x="705" y="349"/>
                    <a:pt x="681" y="375"/>
                  </a:cubicBezTo>
                  <a:cubicBezTo>
                    <a:pt x="662" y="395"/>
                    <a:pt x="637" y="406"/>
                    <a:pt x="609" y="406"/>
                  </a:cubicBezTo>
                  <a:cubicBezTo>
                    <a:pt x="454" y="406"/>
                    <a:pt x="299" y="406"/>
                    <a:pt x="144" y="406"/>
                  </a:cubicBezTo>
                  <a:cubicBezTo>
                    <a:pt x="79" y="406"/>
                    <a:pt x="22" y="357"/>
                    <a:pt x="12" y="293"/>
                  </a:cubicBezTo>
                  <a:cubicBezTo>
                    <a:pt x="0" y="218"/>
                    <a:pt x="49" y="150"/>
                    <a:pt x="123" y="136"/>
                  </a:cubicBezTo>
                  <a:cubicBezTo>
                    <a:pt x="129" y="135"/>
                    <a:pt x="135" y="135"/>
                    <a:pt x="141" y="134"/>
                  </a:cubicBezTo>
                  <a:cubicBezTo>
                    <a:pt x="145" y="134"/>
                    <a:pt x="145" y="136"/>
                    <a:pt x="146" y="139"/>
                  </a:cubicBezTo>
                  <a:cubicBezTo>
                    <a:pt x="146" y="150"/>
                    <a:pt x="148" y="160"/>
                    <a:pt x="149" y="170"/>
                  </a:cubicBezTo>
                  <a:cubicBezTo>
                    <a:pt x="149" y="173"/>
                    <a:pt x="151" y="175"/>
                    <a:pt x="154" y="176"/>
                  </a:cubicBezTo>
                  <a:cubicBezTo>
                    <a:pt x="163" y="179"/>
                    <a:pt x="173" y="182"/>
                    <a:pt x="183" y="185"/>
                  </a:cubicBezTo>
                  <a:close/>
                </a:path>
              </a:pathLst>
            </a:cu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F5F5F"/>
                </a:solidFill>
                <a:effectLst/>
                <a:uLnTx/>
                <a:uFillTx/>
                <a:latin typeface="Calibri"/>
              </a:endParaRPr>
            </a:p>
          </p:txBody>
        </p:sp>
      </p:grpSp>
      <p:sp>
        <p:nvSpPr>
          <p:cNvPr id="95" name="Rectangle 94">
            <a:extLst>
              <a:ext uri="{FF2B5EF4-FFF2-40B4-BE49-F238E27FC236}">
                <a16:creationId xmlns:a16="http://schemas.microsoft.com/office/drawing/2014/main" id="{58B5E7EC-188F-468A-B827-D90B79525E1F}"/>
              </a:ext>
            </a:extLst>
          </p:cNvPr>
          <p:cNvSpPr/>
          <p:nvPr/>
        </p:nvSpPr>
        <p:spPr bwMode="gray">
          <a:xfrm>
            <a:off x="2746756" y="1128659"/>
            <a:ext cx="1818342" cy="3129883"/>
          </a:xfrm>
          <a:prstGeom prst="rect">
            <a:avLst/>
          </a:prstGeom>
          <a:solidFill>
            <a:srgbClr val="FFFFFF"/>
          </a:solidFill>
          <a:ln w="19050" cap="flat" cmpd="sng" algn="ctr">
            <a:solidFill>
              <a:srgbClr val="C8D9D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Calibri"/>
              <a:ea typeface="+mn-ea"/>
              <a:cs typeface="+mn-cs"/>
            </a:endParaRPr>
          </a:p>
        </p:txBody>
      </p:sp>
      <p:sp>
        <p:nvSpPr>
          <p:cNvPr id="101" name="Rectangle 100">
            <a:extLst>
              <a:ext uri="{FF2B5EF4-FFF2-40B4-BE49-F238E27FC236}">
                <a16:creationId xmlns:a16="http://schemas.microsoft.com/office/drawing/2014/main" id="{5FED0D2C-65DE-4454-947D-EB356B22CCD1}"/>
              </a:ext>
            </a:extLst>
          </p:cNvPr>
          <p:cNvSpPr/>
          <p:nvPr/>
        </p:nvSpPr>
        <p:spPr bwMode="gray">
          <a:xfrm>
            <a:off x="-179682" y="3343787"/>
            <a:ext cx="2183287" cy="172789"/>
          </a:xfrm>
          <a:prstGeom prst="rect">
            <a:avLst/>
          </a:prstGeom>
        </p:spPr>
        <p:txBody>
          <a:bodyPr wrap="square" tIns="0" rIns="0" bIns="0">
            <a:spAutoFit/>
          </a:bodyPr>
          <a:lstStyle/>
          <a:p>
            <a:pPr indent="-457200" defTabSz="914400">
              <a:lnSpc>
                <a:spcPct val="90000"/>
              </a:lnSpc>
              <a:spcBef>
                <a:spcPts val="1200"/>
              </a:spcBef>
              <a:buClr>
                <a:srgbClr val="FFC000"/>
              </a:buClr>
              <a:defRPr/>
            </a:pPr>
            <a:r>
              <a:rPr lang="en-US" sz="1200" kern="0" dirty="0">
                <a:solidFill>
                  <a:srgbClr val="FFFFFF"/>
                </a:solidFill>
                <a:latin typeface="Calibri"/>
                <a:ea typeface="ＭＳ Ｐゴシック" pitchFamily="34" charset="-128"/>
              </a:rPr>
              <a:t>Rapid time to value</a:t>
            </a:r>
          </a:p>
        </p:txBody>
      </p:sp>
      <p:pic>
        <p:nvPicPr>
          <p:cNvPr id="102" name="Picture 101" descr="AWS logo_4.png">
            <a:extLst>
              <a:ext uri="{FF2B5EF4-FFF2-40B4-BE49-F238E27FC236}">
                <a16:creationId xmlns:a16="http://schemas.microsoft.com/office/drawing/2014/main" id="{2304D3CA-4440-4F3C-A2E9-EA17E04D088C}"/>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3131889" y="2604505"/>
            <a:ext cx="1048076" cy="438884"/>
          </a:xfrm>
          <a:prstGeom prst="rect">
            <a:avLst/>
          </a:prstGeom>
        </p:spPr>
      </p:pic>
      <p:pic>
        <p:nvPicPr>
          <p:cNvPr id="103" name="Picture 102" descr="ic-Building_Office-gray.png">
            <a:extLst>
              <a:ext uri="{FF2B5EF4-FFF2-40B4-BE49-F238E27FC236}">
                <a16:creationId xmlns:a16="http://schemas.microsoft.com/office/drawing/2014/main" id="{99C1012E-0CFC-4ACD-9DD1-CE2CE7436ED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gray">
          <a:xfrm>
            <a:off x="3728446" y="3239824"/>
            <a:ext cx="679621" cy="840528"/>
          </a:xfrm>
          <a:prstGeom prst="rect">
            <a:avLst/>
          </a:prstGeom>
        </p:spPr>
      </p:pic>
      <p:sp>
        <p:nvSpPr>
          <p:cNvPr id="104" name="Rectangle 103">
            <a:extLst>
              <a:ext uri="{FF2B5EF4-FFF2-40B4-BE49-F238E27FC236}">
                <a16:creationId xmlns:a16="http://schemas.microsoft.com/office/drawing/2014/main" id="{09FFD060-23F2-48A8-B6FF-C1305BD413D0}"/>
              </a:ext>
            </a:extLst>
          </p:cNvPr>
          <p:cNvSpPr/>
          <p:nvPr/>
        </p:nvSpPr>
        <p:spPr bwMode="gray">
          <a:xfrm>
            <a:off x="2987042" y="3566987"/>
            <a:ext cx="1050323" cy="255985"/>
          </a:xfrm>
          <a:prstGeom prst="rect">
            <a:avLst/>
          </a:prstGeom>
        </p:spPr>
        <p:txBody>
          <a:bodyPr wrap="square">
            <a:spAutoFit/>
          </a:bodyPr>
          <a:lstStyle/>
          <a:p>
            <a:pPr defTabSz="914400"/>
            <a:r>
              <a:rPr lang="en-US" sz="1000" dirty="0">
                <a:solidFill>
                  <a:srgbClr val="5F5F5F"/>
                </a:solidFill>
                <a:latin typeface="Calibri"/>
              </a:rPr>
              <a:t>On Premise</a:t>
            </a:r>
          </a:p>
        </p:txBody>
      </p:sp>
      <p:pic>
        <p:nvPicPr>
          <p:cNvPr id="105" name="Picture 104" descr="Oracle-Product-Logo.png">
            <a:extLst>
              <a:ext uri="{FF2B5EF4-FFF2-40B4-BE49-F238E27FC236}">
                <a16:creationId xmlns:a16="http://schemas.microsoft.com/office/drawing/2014/main" id="{BBD994F0-BB32-47FF-A17C-5DEC17A7FCFE}"/>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bwMode="gray">
          <a:xfrm>
            <a:off x="3068982" y="1473065"/>
            <a:ext cx="1173890" cy="537952"/>
          </a:xfrm>
          <a:prstGeom prst="rect">
            <a:avLst/>
          </a:prstGeom>
        </p:spPr>
      </p:pic>
      <p:pic>
        <p:nvPicPr>
          <p:cNvPr id="106" name="Picture 105">
            <a:extLst>
              <a:ext uri="{FF2B5EF4-FFF2-40B4-BE49-F238E27FC236}">
                <a16:creationId xmlns:a16="http://schemas.microsoft.com/office/drawing/2014/main" id="{3B9E7964-AC25-4E42-8199-93307146145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bwMode="gray">
          <a:xfrm>
            <a:off x="2926596" y="2234755"/>
            <a:ext cx="1438900" cy="178468"/>
          </a:xfrm>
          <a:prstGeom prst="rect">
            <a:avLst/>
          </a:prstGeom>
        </p:spPr>
      </p:pic>
      <p:pic>
        <p:nvPicPr>
          <p:cNvPr id="107" name="Picture 2" descr="java.png">
            <a:extLst>
              <a:ext uri="{FF2B5EF4-FFF2-40B4-BE49-F238E27FC236}">
                <a16:creationId xmlns:a16="http://schemas.microsoft.com/office/drawing/2014/main" id="{1343FF8B-AD0F-43E2-9B5C-AF04C8821B4D}"/>
              </a:ext>
            </a:extLst>
          </p:cNvPr>
          <p:cNvPicPr>
            <a:picLocks noChangeAspect="1"/>
          </p:cNvPicPr>
          <p:nvPr/>
        </p:nvPicPr>
        <p:blipFill>
          <a:blip r:embed="rId6" cstate="print">
            <a:extLst>
              <a:ext uri="{28A0092B-C50C-407E-A947-70E740481C1C}">
                <a14:useLocalDpi xmlns:a14="http://schemas.microsoft.com/office/drawing/2010/main"/>
              </a:ext>
            </a:extLst>
          </a:blip>
          <a:srcRect/>
          <a:stretch>
            <a:fillRect/>
          </a:stretch>
        </p:blipFill>
        <p:spPr bwMode="auto">
          <a:xfrm>
            <a:off x="6140287" y="3773734"/>
            <a:ext cx="509980" cy="38315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08" name="Picture 107">
            <a:extLst>
              <a:ext uri="{FF2B5EF4-FFF2-40B4-BE49-F238E27FC236}">
                <a16:creationId xmlns:a16="http://schemas.microsoft.com/office/drawing/2014/main" id="{8DC30DDE-158A-4C85-9B1C-8A1E0BC47D79}"/>
              </a:ext>
            </a:extLst>
          </p:cNvPr>
          <p:cNvPicPr>
            <a:picLocks noChangeAspect="1"/>
          </p:cNvPicPr>
          <p:nvPr/>
        </p:nvPicPr>
        <p:blipFill>
          <a:blip r:embed="rId7" cstate="print"/>
          <a:stretch>
            <a:fillRect/>
          </a:stretch>
        </p:blipFill>
        <p:spPr>
          <a:xfrm>
            <a:off x="5742374" y="3773735"/>
            <a:ext cx="336129" cy="383153"/>
          </a:xfrm>
          <a:prstGeom prst="rect">
            <a:avLst/>
          </a:prstGeom>
        </p:spPr>
      </p:pic>
      <p:pic>
        <p:nvPicPr>
          <p:cNvPr id="109" name="Picture 108">
            <a:extLst>
              <a:ext uri="{FF2B5EF4-FFF2-40B4-BE49-F238E27FC236}">
                <a16:creationId xmlns:a16="http://schemas.microsoft.com/office/drawing/2014/main" id="{3C9483DC-184B-4BFE-8D34-AB1724457288}"/>
              </a:ext>
            </a:extLst>
          </p:cNvPr>
          <p:cNvPicPr>
            <a:picLocks noChangeAspect="1"/>
          </p:cNvPicPr>
          <p:nvPr/>
        </p:nvPicPr>
        <p:blipFill>
          <a:blip r:embed="rId8" cstate="print"/>
          <a:stretch>
            <a:fillRect/>
          </a:stretch>
        </p:blipFill>
        <p:spPr>
          <a:xfrm>
            <a:off x="5089964" y="3754299"/>
            <a:ext cx="556053" cy="385539"/>
          </a:xfrm>
          <a:prstGeom prst="rect">
            <a:avLst/>
          </a:prstGeom>
        </p:spPr>
      </p:pic>
      <p:pic>
        <p:nvPicPr>
          <p:cNvPr id="110" name="Picture 3">
            <a:extLst>
              <a:ext uri="{FF2B5EF4-FFF2-40B4-BE49-F238E27FC236}">
                <a16:creationId xmlns:a16="http://schemas.microsoft.com/office/drawing/2014/main" id="{38DDE42F-CB44-40EF-A0A0-857CB4506A41}"/>
              </a:ext>
            </a:extLst>
          </p:cNvPr>
          <p:cNvPicPr>
            <a:picLocks noChangeAspect="1"/>
          </p:cNvPicPr>
          <p:nvPr/>
        </p:nvPicPr>
        <p:blipFill>
          <a:blip r:embed="rId9" cstate="print"/>
          <a:stretch>
            <a:fillRect/>
          </a:stretch>
        </p:blipFill>
        <p:spPr>
          <a:xfrm>
            <a:off x="6696340" y="3930722"/>
            <a:ext cx="561202" cy="290025"/>
          </a:xfrm>
          <a:prstGeom prst="rect">
            <a:avLst/>
          </a:prstGeom>
        </p:spPr>
      </p:pic>
      <p:pic>
        <p:nvPicPr>
          <p:cNvPr id="111" name="Picture 3">
            <a:extLst>
              <a:ext uri="{FF2B5EF4-FFF2-40B4-BE49-F238E27FC236}">
                <a16:creationId xmlns:a16="http://schemas.microsoft.com/office/drawing/2014/main" id="{1A18E019-AE6C-4D28-B4D5-2B5C936A7A96}"/>
              </a:ext>
            </a:extLst>
          </p:cNvPr>
          <p:cNvPicPr>
            <a:picLocks noChangeAspect="1" noChangeArrowheads="1"/>
          </p:cNvPicPr>
          <p:nvPr/>
        </p:nvPicPr>
        <p:blipFill>
          <a:blip r:embed="rId10" cstate="print"/>
          <a:srcRect/>
          <a:stretch>
            <a:fillRect/>
          </a:stretch>
        </p:blipFill>
        <p:spPr bwMode="auto">
          <a:xfrm>
            <a:off x="8048042" y="3855841"/>
            <a:ext cx="480273" cy="210341"/>
          </a:xfrm>
          <a:prstGeom prst="rect">
            <a:avLst/>
          </a:prstGeom>
          <a:noFill/>
          <a:ln w="9525">
            <a:noFill/>
            <a:miter lim="800000"/>
            <a:headEnd/>
            <a:tailEnd/>
          </a:ln>
        </p:spPr>
      </p:pic>
      <p:pic>
        <p:nvPicPr>
          <p:cNvPr id="112" name="Picture 111">
            <a:extLst>
              <a:ext uri="{FF2B5EF4-FFF2-40B4-BE49-F238E27FC236}">
                <a16:creationId xmlns:a16="http://schemas.microsoft.com/office/drawing/2014/main" id="{6C811D2E-0633-4145-A0DF-61CF6F660922}"/>
              </a:ext>
            </a:extLst>
          </p:cNvPr>
          <p:cNvPicPr>
            <a:picLocks noChangeAspect="1"/>
          </p:cNvPicPr>
          <p:nvPr/>
        </p:nvPicPr>
        <p:blipFill>
          <a:blip r:embed="rId11" cstate="print"/>
          <a:stretch>
            <a:fillRect/>
          </a:stretch>
        </p:blipFill>
        <p:spPr>
          <a:xfrm>
            <a:off x="5151748" y="4265169"/>
            <a:ext cx="408483" cy="312203"/>
          </a:xfrm>
          <a:prstGeom prst="rect">
            <a:avLst/>
          </a:prstGeom>
        </p:spPr>
      </p:pic>
      <p:pic>
        <p:nvPicPr>
          <p:cNvPr id="113" name="Picture 112" descr="D:\Dan Koloski\oracle\marketing\assets\templates\O_Database_wht\O_Database_clr.gif">
            <a:extLst>
              <a:ext uri="{FF2B5EF4-FFF2-40B4-BE49-F238E27FC236}">
                <a16:creationId xmlns:a16="http://schemas.microsoft.com/office/drawing/2014/main" id="{D319E687-53C7-4F87-9FA2-9F0AE808C0B9}"/>
              </a:ext>
            </a:extLst>
          </p:cNvPr>
          <p:cNvPicPr>
            <a:picLocks noChangeAspect="1" noChangeArrowheads="1"/>
          </p:cNvPicPr>
          <p:nvPr/>
        </p:nvPicPr>
        <p:blipFill>
          <a:blip r:embed="rId12" cstate="print"/>
          <a:srcRect b="56981"/>
          <a:stretch>
            <a:fillRect/>
          </a:stretch>
        </p:blipFill>
        <p:spPr bwMode="auto">
          <a:xfrm>
            <a:off x="5460667" y="4137451"/>
            <a:ext cx="889981" cy="191576"/>
          </a:xfrm>
          <a:prstGeom prst="rect">
            <a:avLst/>
          </a:prstGeom>
          <a:noFill/>
        </p:spPr>
      </p:pic>
      <p:pic>
        <p:nvPicPr>
          <p:cNvPr id="114" name="Picture 8" descr="Microsoft">
            <a:extLst>
              <a:ext uri="{FF2B5EF4-FFF2-40B4-BE49-F238E27FC236}">
                <a16:creationId xmlns:a16="http://schemas.microsoft.com/office/drawing/2014/main" id="{60653E5A-F332-4133-A51B-C5C8C8E5C20B}"/>
              </a:ext>
            </a:extLst>
          </p:cNvPr>
          <p:cNvPicPr>
            <a:picLocks noChangeAspect="1" noChangeArrowheads="1"/>
          </p:cNvPicPr>
          <p:nvPr/>
        </p:nvPicPr>
        <p:blipFill>
          <a:blip r:embed="rId13" cstate="print"/>
          <a:srcRect/>
          <a:stretch>
            <a:fillRect/>
          </a:stretch>
        </p:blipFill>
        <p:spPr bwMode="auto">
          <a:xfrm>
            <a:off x="5646018" y="4441516"/>
            <a:ext cx="650016" cy="142946"/>
          </a:xfrm>
          <a:prstGeom prst="rect">
            <a:avLst/>
          </a:prstGeom>
          <a:noFill/>
        </p:spPr>
      </p:pic>
      <p:pic>
        <p:nvPicPr>
          <p:cNvPr id="115" name="Picture 3">
            <a:extLst>
              <a:ext uri="{FF2B5EF4-FFF2-40B4-BE49-F238E27FC236}">
                <a16:creationId xmlns:a16="http://schemas.microsoft.com/office/drawing/2014/main" id="{53FFD693-F2F8-440E-B509-398C6FF2DB7F}"/>
              </a:ext>
            </a:extLst>
          </p:cNvPr>
          <p:cNvPicPr>
            <a:picLocks noChangeAspect="1" noChangeArrowheads="1"/>
          </p:cNvPicPr>
          <p:nvPr/>
        </p:nvPicPr>
        <p:blipFill>
          <a:blip r:embed="rId14" cstate="print"/>
          <a:srcRect/>
          <a:stretch>
            <a:fillRect/>
          </a:stretch>
        </p:blipFill>
        <p:spPr bwMode="auto">
          <a:xfrm>
            <a:off x="6387422" y="4201310"/>
            <a:ext cx="433992" cy="191576"/>
          </a:xfrm>
          <a:prstGeom prst="rect">
            <a:avLst/>
          </a:prstGeom>
          <a:noFill/>
          <a:ln w="9525">
            <a:noFill/>
            <a:miter lim="800000"/>
            <a:headEnd/>
            <a:tailEnd/>
          </a:ln>
        </p:spPr>
      </p:pic>
      <p:pic>
        <p:nvPicPr>
          <p:cNvPr id="116" name="Picture 4">
            <a:extLst>
              <a:ext uri="{FF2B5EF4-FFF2-40B4-BE49-F238E27FC236}">
                <a16:creationId xmlns:a16="http://schemas.microsoft.com/office/drawing/2014/main" id="{1E5790FF-9E28-41FB-8D24-1D1A83447AA3}"/>
              </a:ext>
            </a:extLst>
          </p:cNvPr>
          <p:cNvPicPr>
            <a:picLocks noChangeAspect="1" noChangeArrowheads="1"/>
          </p:cNvPicPr>
          <p:nvPr/>
        </p:nvPicPr>
        <p:blipFill>
          <a:blip r:embed="rId15" cstate="print"/>
          <a:srcRect/>
          <a:stretch>
            <a:fillRect/>
          </a:stretch>
        </p:blipFill>
        <p:spPr bwMode="auto">
          <a:xfrm>
            <a:off x="6881692" y="4201310"/>
            <a:ext cx="301196" cy="336418"/>
          </a:xfrm>
          <a:prstGeom prst="rect">
            <a:avLst/>
          </a:prstGeom>
          <a:noFill/>
          <a:ln w="9525">
            <a:noFill/>
            <a:miter lim="800000"/>
            <a:headEnd/>
            <a:tailEnd/>
          </a:ln>
        </p:spPr>
      </p:pic>
      <p:pic>
        <p:nvPicPr>
          <p:cNvPr id="117" name="Picture 5">
            <a:extLst>
              <a:ext uri="{FF2B5EF4-FFF2-40B4-BE49-F238E27FC236}">
                <a16:creationId xmlns:a16="http://schemas.microsoft.com/office/drawing/2014/main" id="{DB696DC9-5E99-477D-8AC9-C5F2F2F904D1}"/>
              </a:ext>
            </a:extLst>
          </p:cNvPr>
          <p:cNvPicPr>
            <a:picLocks noChangeAspect="1" noChangeArrowheads="1"/>
          </p:cNvPicPr>
          <p:nvPr/>
        </p:nvPicPr>
        <p:blipFill>
          <a:blip r:embed="rId16" cstate="print"/>
          <a:srcRect/>
          <a:stretch>
            <a:fillRect/>
          </a:stretch>
        </p:blipFill>
        <p:spPr bwMode="auto">
          <a:xfrm>
            <a:off x="6489927" y="4392886"/>
            <a:ext cx="391765" cy="287365"/>
          </a:xfrm>
          <a:prstGeom prst="rect">
            <a:avLst/>
          </a:prstGeom>
          <a:noFill/>
          <a:ln w="9525">
            <a:noFill/>
            <a:miter lim="800000"/>
            <a:headEnd/>
            <a:tailEnd/>
          </a:ln>
        </p:spPr>
      </p:pic>
      <p:pic>
        <p:nvPicPr>
          <p:cNvPr id="118" name="Picture 6">
            <a:extLst>
              <a:ext uri="{FF2B5EF4-FFF2-40B4-BE49-F238E27FC236}">
                <a16:creationId xmlns:a16="http://schemas.microsoft.com/office/drawing/2014/main" id="{350F185C-D514-4856-85A2-5DEB926267FC}"/>
              </a:ext>
            </a:extLst>
          </p:cNvPr>
          <p:cNvPicPr>
            <a:picLocks noChangeAspect="1" noChangeArrowheads="1"/>
          </p:cNvPicPr>
          <p:nvPr/>
        </p:nvPicPr>
        <p:blipFill>
          <a:blip r:embed="rId17" cstate="print"/>
          <a:srcRect/>
          <a:stretch>
            <a:fillRect/>
          </a:stretch>
        </p:blipFill>
        <p:spPr bwMode="auto">
          <a:xfrm>
            <a:off x="7252394" y="4201310"/>
            <a:ext cx="290747" cy="255435"/>
          </a:xfrm>
          <a:prstGeom prst="rect">
            <a:avLst/>
          </a:prstGeom>
          <a:noFill/>
          <a:ln w="9525">
            <a:noFill/>
            <a:miter lim="800000"/>
            <a:headEnd/>
            <a:tailEnd/>
          </a:ln>
        </p:spPr>
      </p:pic>
      <p:pic>
        <p:nvPicPr>
          <p:cNvPr id="119" name="Picture 7">
            <a:extLst>
              <a:ext uri="{FF2B5EF4-FFF2-40B4-BE49-F238E27FC236}">
                <a16:creationId xmlns:a16="http://schemas.microsoft.com/office/drawing/2014/main" id="{14EC93B7-9195-422A-B7AE-1A76767560E8}"/>
              </a:ext>
            </a:extLst>
          </p:cNvPr>
          <p:cNvPicPr>
            <a:picLocks noChangeAspect="1" noChangeArrowheads="1"/>
          </p:cNvPicPr>
          <p:nvPr/>
        </p:nvPicPr>
        <p:blipFill>
          <a:blip r:embed="rId18" cstate="print"/>
          <a:srcRect/>
          <a:stretch>
            <a:fillRect/>
          </a:stretch>
        </p:blipFill>
        <p:spPr bwMode="auto">
          <a:xfrm>
            <a:off x="8251230" y="4137451"/>
            <a:ext cx="360405" cy="319294"/>
          </a:xfrm>
          <a:prstGeom prst="rect">
            <a:avLst/>
          </a:prstGeom>
          <a:noFill/>
          <a:ln w="9525">
            <a:noFill/>
            <a:miter lim="800000"/>
            <a:headEnd/>
            <a:tailEnd/>
          </a:ln>
        </p:spPr>
      </p:pic>
      <p:pic>
        <p:nvPicPr>
          <p:cNvPr id="120" name="Picture 8">
            <a:extLst>
              <a:ext uri="{FF2B5EF4-FFF2-40B4-BE49-F238E27FC236}">
                <a16:creationId xmlns:a16="http://schemas.microsoft.com/office/drawing/2014/main" id="{9DB5A38F-ABEA-445E-B3B6-A3C434FA2B7D}"/>
              </a:ext>
            </a:extLst>
          </p:cNvPr>
          <p:cNvPicPr>
            <a:picLocks noChangeAspect="1" noChangeArrowheads="1"/>
          </p:cNvPicPr>
          <p:nvPr/>
        </p:nvPicPr>
        <p:blipFill>
          <a:blip r:embed="rId19" cstate="print"/>
          <a:srcRect/>
          <a:stretch>
            <a:fillRect/>
          </a:stretch>
        </p:blipFill>
        <p:spPr bwMode="auto">
          <a:xfrm>
            <a:off x="7684880" y="4173946"/>
            <a:ext cx="533188" cy="282800"/>
          </a:xfrm>
          <a:prstGeom prst="rect">
            <a:avLst/>
          </a:prstGeom>
          <a:noFill/>
          <a:ln w="9525">
            <a:noFill/>
            <a:miter lim="800000"/>
            <a:headEnd/>
            <a:tailEnd/>
          </a:ln>
        </p:spPr>
      </p:pic>
      <p:pic>
        <p:nvPicPr>
          <p:cNvPr id="121" name="Picture 9">
            <a:extLst>
              <a:ext uri="{FF2B5EF4-FFF2-40B4-BE49-F238E27FC236}">
                <a16:creationId xmlns:a16="http://schemas.microsoft.com/office/drawing/2014/main" id="{0F572CC1-E187-4550-873F-490BC85D790E}"/>
              </a:ext>
            </a:extLst>
          </p:cNvPr>
          <p:cNvPicPr>
            <a:picLocks noChangeAspect="1" noChangeArrowheads="1"/>
          </p:cNvPicPr>
          <p:nvPr/>
        </p:nvPicPr>
        <p:blipFill>
          <a:blip r:embed="rId20" cstate="print"/>
          <a:srcRect/>
          <a:stretch>
            <a:fillRect/>
          </a:stretch>
        </p:blipFill>
        <p:spPr bwMode="auto">
          <a:xfrm>
            <a:off x="8144395" y="4479490"/>
            <a:ext cx="405456" cy="149259"/>
          </a:xfrm>
          <a:prstGeom prst="rect">
            <a:avLst/>
          </a:prstGeom>
          <a:noFill/>
          <a:ln w="9525">
            <a:noFill/>
            <a:miter lim="800000"/>
            <a:headEnd/>
            <a:tailEnd/>
          </a:ln>
        </p:spPr>
      </p:pic>
      <p:pic>
        <p:nvPicPr>
          <p:cNvPr id="122" name="Picture 10">
            <a:extLst>
              <a:ext uri="{FF2B5EF4-FFF2-40B4-BE49-F238E27FC236}">
                <a16:creationId xmlns:a16="http://schemas.microsoft.com/office/drawing/2014/main" id="{B3C45C80-55C7-45A0-9F16-44207C06AACD}"/>
              </a:ext>
            </a:extLst>
          </p:cNvPr>
          <p:cNvPicPr>
            <a:picLocks noChangeAspect="1" noChangeArrowheads="1"/>
          </p:cNvPicPr>
          <p:nvPr/>
        </p:nvPicPr>
        <p:blipFill>
          <a:blip r:embed="rId21" cstate="print"/>
          <a:srcRect/>
          <a:stretch>
            <a:fillRect/>
          </a:stretch>
        </p:blipFill>
        <p:spPr bwMode="auto">
          <a:xfrm>
            <a:off x="7265031" y="4456745"/>
            <a:ext cx="666983" cy="151665"/>
          </a:xfrm>
          <a:prstGeom prst="rect">
            <a:avLst/>
          </a:prstGeom>
          <a:noFill/>
          <a:ln w="9525">
            <a:noFill/>
            <a:miter lim="800000"/>
            <a:headEnd/>
            <a:tailEnd/>
          </a:ln>
        </p:spPr>
      </p:pic>
      <p:pic>
        <p:nvPicPr>
          <p:cNvPr id="123" name="Picture 2">
            <a:extLst>
              <a:ext uri="{FF2B5EF4-FFF2-40B4-BE49-F238E27FC236}">
                <a16:creationId xmlns:a16="http://schemas.microsoft.com/office/drawing/2014/main" id="{B9366D3C-FFB4-427D-9239-E2E29B77E7D9}"/>
              </a:ext>
            </a:extLst>
          </p:cNvPr>
          <p:cNvPicPr>
            <a:picLocks noChangeAspect="1" noChangeArrowheads="1"/>
          </p:cNvPicPr>
          <p:nvPr/>
        </p:nvPicPr>
        <p:blipFill>
          <a:blip r:embed="rId22" cstate="print"/>
          <a:srcRect/>
          <a:stretch>
            <a:fillRect/>
          </a:stretch>
        </p:blipFill>
        <p:spPr bwMode="auto">
          <a:xfrm>
            <a:off x="7005259" y="3773735"/>
            <a:ext cx="664176" cy="255435"/>
          </a:xfrm>
          <a:prstGeom prst="rect">
            <a:avLst/>
          </a:prstGeom>
          <a:noFill/>
          <a:ln w="9525">
            <a:noFill/>
            <a:miter lim="800000"/>
            <a:headEnd/>
            <a:tailEnd/>
          </a:ln>
        </p:spPr>
      </p:pic>
      <p:pic>
        <p:nvPicPr>
          <p:cNvPr id="124" name="Picture 123">
            <a:extLst>
              <a:ext uri="{FF2B5EF4-FFF2-40B4-BE49-F238E27FC236}">
                <a16:creationId xmlns:a16="http://schemas.microsoft.com/office/drawing/2014/main" id="{B95F0A5D-C9C6-4C90-A7F2-B926481EAEFD}"/>
              </a:ext>
            </a:extLst>
          </p:cNvPr>
          <p:cNvPicPr>
            <a:picLocks noChangeAspect="1"/>
          </p:cNvPicPr>
          <p:nvPr/>
        </p:nvPicPr>
        <p:blipFill rotWithShape="1">
          <a:blip r:embed="rId23" cstate="print"/>
          <a:srcRect r="1596" b="9474"/>
          <a:stretch/>
        </p:blipFill>
        <p:spPr>
          <a:xfrm>
            <a:off x="7517178" y="3948215"/>
            <a:ext cx="449429" cy="257082"/>
          </a:xfrm>
          <a:prstGeom prst="rect">
            <a:avLst/>
          </a:prstGeom>
        </p:spPr>
      </p:pic>
      <p:sp>
        <p:nvSpPr>
          <p:cNvPr id="125" name="Bevel 51">
            <a:extLst>
              <a:ext uri="{FF2B5EF4-FFF2-40B4-BE49-F238E27FC236}">
                <a16:creationId xmlns:a16="http://schemas.microsoft.com/office/drawing/2014/main" id="{CC0517EA-24BE-4D61-9803-09534E81BFAB}"/>
              </a:ext>
            </a:extLst>
          </p:cNvPr>
          <p:cNvSpPr/>
          <p:nvPr/>
        </p:nvSpPr>
        <p:spPr bwMode="gray">
          <a:xfrm>
            <a:off x="5244953" y="2393901"/>
            <a:ext cx="1012030" cy="447011"/>
          </a:xfrm>
          <a:prstGeom prst="bevel">
            <a:avLst/>
          </a:prstGeom>
          <a:noFill/>
          <a:ln w="19050" cap="flat" cmpd="sng" algn="ctr">
            <a:no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8595B"/>
                </a:solidFill>
                <a:effectLst/>
                <a:uLnTx/>
                <a:uFillTx/>
                <a:latin typeface="Calibri"/>
                <a:ea typeface="+mn-ea"/>
                <a:cs typeface="+mn-cs"/>
              </a:rPr>
              <a:t>Application </a:t>
            </a:r>
          </a:p>
          <a:p>
            <a:pPr marL="0" marR="0" lvl="0" indent="0"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8595B"/>
                </a:solidFill>
                <a:effectLst/>
                <a:uLnTx/>
                <a:uFillTx/>
                <a:latin typeface="Calibri"/>
                <a:ea typeface="+mn-ea"/>
                <a:cs typeface="+mn-cs"/>
              </a:rPr>
              <a:t>Performance</a:t>
            </a:r>
          </a:p>
          <a:p>
            <a:pPr marL="0" marR="0" lvl="0" indent="0"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8595B"/>
                </a:solidFill>
                <a:effectLst/>
                <a:uLnTx/>
                <a:uFillTx/>
                <a:latin typeface="Calibri"/>
                <a:ea typeface="+mn-ea"/>
                <a:cs typeface="+mn-cs"/>
              </a:rPr>
              <a:t>Monitoring</a:t>
            </a:r>
          </a:p>
        </p:txBody>
      </p:sp>
      <p:sp>
        <p:nvSpPr>
          <p:cNvPr id="126" name="Bevel 52">
            <a:extLst>
              <a:ext uri="{FF2B5EF4-FFF2-40B4-BE49-F238E27FC236}">
                <a16:creationId xmlns:a16="http://schemas.microsoft.com/office/drawing/2014/main" id="{E5380D2B-AD6D-4422-B3F6-91EEBD1F02ED}"/>
              </a:ext>
            </a:extLst>
          </p:cNvPr>
          <p:cNvSpPr/>
          <p:nvPr/>
        </p:nvSpPr>
        <p:spPr bwMode="gray">
          <a:xfrm>
            <a:off x="6470320" y="2519704"/>
            <a:ext cx="972365" cy="447011"/>
          </a:xfrm>
          <a:prstGeom prst="bevel">
            <a:avLst/>
          </a:prstGeom>
          <a:noFill/>
          <a:ln w="19050" cap="flat" cmpd="sng" algn="ctr">
            <a:no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8595B"/>
                </a:solidFill>
                <a:effectLst/>
                <a:uLnTx/>
                <a:uFillTx/>
                <a:latin typeface="Calibri"/>
                <a:ea typeface="+mn-ea"/>
                <a:cs typeface="+mn-cs"/>
              </a:rPr>
              <a:t>Log</a:t>
            </a:r>
          </a:p>
          <a:p>
            <a:pPr marL="0" marR="0" lvl="0" indent="0"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8595B"/>
                </a:solidFill>
                <a:effectLst/>
                <a:uLnTx/>
                <a:uFillTx/>
                <a:latin typeface="Calibri"/>
                <a:ea typeface="+mn-ea"/>
                <a:cs typeface="+mn-cs"/>
              </a:rPr>
              <a:t>Analytics</a:t>
            </a:r>
          </a:p>
        </p:txBody>
      </p:sp>
      <p:sp>
        <p:nvSpPr>
          <p:cNvPr id="127" name="Bevel 53">
            <a:extLst>
              <a:ext uri="{FF2B5EF4-FFF2-40B4-BE49-F238E27FC236}">
                <a16:creationId xmlns:a16="http://schemas.microsoft.com/office/drawing/2014/main" id="{7C3A40A1-6213-4B28-89CA-90EDF6958958}"/>
              </a:ext>
            </a:extLst>
          </p:cNvPr>
          <p:cNvSpPr/>
          <p:nvPr/>
        </p:nvSpPr>
        <p:spPr bwMode="gray">
          <a:xfrm>
            <a:off x="7437590" y="2692746"/>
            <a:ext cx="972365" cy="447011"/>
          </a:xfrm>
          <a:prstGeom prst="bevel">
            <a:avLst/>
          </a:prstGeom>
          <a:noFill/>
          <a:ln w="19050" cap="flat" cmpd="sng" algn="ctr">
            <a:no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8595B"/>
                </a:solidFill>
                <a:effectLst/>
                <a:uLnTx/>
                <a:uFillTx/>
                <a:latin typeface="Calibri"/>
                <a:ea typeface="+mn-ea"/>
                <a:cs typeface="+mn-cs"/>
              </a:rPr>
              <a:t>IT</a:t>
            </a:r>
          </a:p>
          <a:p>
            <a:pPr marL="0" marR="0" lvl="0" indent="0"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8595B"/>
                </a:solidFill>
                <a:effectLst/>
                <a:uLnTx/>
                <a:uFillTx/>
                <a:latin typeface="Calibri"/>
                <a:ea typeface="+mn-ea"/>
                <a:cs typeface="+mn-cs"/>
              </a:rPr>
              <a:t>Analytics</a:t>
            </a:r>
          </a:p>
        </p:txBody>
      </p:sp>
      <p:sp>
        <p:nvSpPr>
          <p:cNvPr id="128" name="Bevel 115">
            <a:extLst>
              <a:ext uri="{FF2B5EF4-FFF2-40B4-BE49-F238E27FC236}">
                <a16:creationId xmlns:a16="http://schemas.microsoft.com/office/drawing/2014/main" id="{C4A4FF03-D93F-4C00-A8AF-D22F78B75FC4}"/>
              </a:ext>
            </a:extLst>
          </p:cNvPr>
          <p:cNvSpPr/>
          <p:nvPr/>
        </p:nvSpPr>
        <p:spPr bwMode="gray">
          <a:xfrm>
            <a:off x="5266037" y="1934870"/>
            <a:ext cx="1004022" cy="424772"/>
          </a:xfrm>
          <a:prstGeom prst="bevel">
            <a:avLst/>
          </a:prstGeom>
          <a:noFill/>
          <a:ln w="19050" cap="flat" cmpd="sng" algn="ctr">
            <a:no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8595B"/>
                </a:solidFill>
                <a:effectLst/>
                <a:uLnTx/>
                <a:uFillTx/>
                <a:latin typeface="Calibri"/>
                <a:ea typeface="+mn-ea"/>
                <a:cs typeface="+mn-cs"/>
              </a:rPr>
              <a:t>Infrastructure</a:t>
            </a:r>
            <a:r>
              <a:rPr kumimoji="0" lang="en-US" sz="900" b="1" i="0" u="none" strike="noStrike" kern="0" cap="none" spc="0" normalizeH="0" baseline="0" noProof="0" dirty="0">
                <a:ln>
                  <a:noFill/>
                </a:ln>
                <a:solidFill>
                  <a:srgbClr val="0070C0"/>
                </a:solidFill>
                <a:effectLst/>
                <a:uLnTx/>
                <a:uFillTx/>
                <a:latin typeface="Calibri"/>
                <a:ea typeface="+mn-ea"/>
                <a:cs typeface="+mn-cs"/>
              </a:rPr>
              <a:t> </a:t>
            </a:r>
            <a:r>
              <a:rPr kumimoji="0" lang="en-US" sz="900" b="1" i="0" u="none" strike="noStrike" kern="0" cap="none" spc="0" normalizeH="0" baseline="0" noProof="0" dirty="0">
                <a:ln>
                  <a:noFill/>
                </a:ln>
                <a:solidFill>
                  <a:srgbClr val="58595B"/>
                </a:solidFill>
                <a:effectLst/>
                <a:uLnTx/>
                <a:uFillTx/>
                <a:latin typeface="Calibri"/>
                <a:ea typeface="+mn-ea"/>
                <a:cs typeface="+mn-cs"/>
              </a:rPr>
              <a:t>Monitoring</a:t>
            </a:r>
            <a:r>
              <a:rPr kumimoji="0" lang="en-US" sz="900" b="1" i="0" u="none" strike="noStrike" kern="0" cap="none" spc="0" normalizeH="0" baseline="0" noProof="0" dirty="0">
                <a:ln>
                  <a:noFill/>
                </a:ln>
                <a:solidFill>
                  <a:srgbClr val="0070C0"/>
                </a:solidFill>
                <a:effectLst/>
                <a:uLnTx/>
                <a:uFillTx/>
                <a:latin typeface="Calibri"/>
                <a:ea typeface="+mn-ea"/>
                <a:cs typeface="+mn-cs"/>
              </a:rPr>
              <a:t> </a:t>
            </a:r>
          </a:p>
        </p:txBody>
      </p:sp>
      <p:sp>
        <p:nvSpPr>
          <p:cNvPr id="129" name="Bevel 116">
            <a:extLst>
              <a:ext uri="{FF2B5EF4-FFF2-40B4-BE49-F238E27FC236}">
                <a16:creationId xmlns:a16="http://schemas.microsoft.com/office/drawing/2014/main" id="{6BADCF46-13D7-40A5-B375-C882FAF6DDA1}"/>
              </a:ext>
            </a:extLst>
          </p:cNvPr>
          <p:cNvSpPr/>
          <p:nvPr/>
        </p:nvSpPr>
        <p:spPr bwMode="gray">
          <a:xfrm>
            <a:off x="7451276" y="2249612"/>
            <a:ext cx="986592" cy="425725"/>
          </a:xfrm>
          <a:prstGeom prst="bevel">
            <a:avLst/>
          </a:prstGeom>
          <a:noFill/>
          <a:ln w="19050" cap="flat" cmpd="sng" algn="ctr">
            <a:no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8595B"/>
                </a:solidFill>
                <a:effectLst/>
                <a:uLnTx/>
                <a:uFillTx/>
                <a:latin typeface="Calibri"/>
                <a:ea typeface="+mn-ea"/>
                <a:cs typeface="+mn-cs"/>
              </a:rPr>
              <a:t>Configuration &amp; Compliance</a:t>
            </a:r>
          </a:p>
        </p:txBody>
      </p:sp>
      <p:sp>
        <p:nvSpPr>
          <p:cNvPr id="130" name="Bevel 117">
            <a:extLst>
              <a:ext uri="{FF2B5EF4-FFF2-40B4-BE49-F238E27FC236}">
                <a16:creationId xmlns:a16="http://schemas.microsoft.com/office/drawing/2014/main" id="{F185A872-F0C8-4447-BB8C-8688C70B8C46}"/>
              </a:ext>
            </a:extLst>
          </p:cNvPr>
          <p:cNvSpPr/>
          <p:nvPr/>
        </p:nvSpPr>
        <p:spPr bwMode="gray">
          <a:xfrm>
            <a:off x="6265430" y="2182706"/>
            <a:ext cx="1004023" cy="429293"/>
          </a:xfrm>
          <a:prstGeom prst="bevel">
            <a:avLst/>
          </a:prstGeom>
          <a:noFill/>
          <a:ln w="19050" cap="flat" cmpd="sng" algn="ctr">
            <a:no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8595B"/>
                </a:solidFill>
                <a:effectLst/>
                <a:uLnTx/>
                <a:uFillTx/>
                <a:latin typeface="Calibri"/>
                <a:ea typeface="+mn-ea"/>
                <a:cs typeface="+mn-cs"/>
              </a:rPr>
              <a:t>Orchestration</a:t>
            </a:r>
          </a:p>
        </p:txBody>
      </p:sp>
      <p:pic>
        <p:nvPicPr>
          <p:cNvPr id="131" name="Picture 130" descr="Cloud Management_80x70.png">
            <a:extLst>
              <a:ext uri="{FF2B5EF4-FFF2-40B4-BE49-F238E27FC236}">
                <a16:creationId xmlns:a16="http://schemas.microsoft.com/office/drawing/2014/main" id="{29515AFB-E987-4D6C-A13E-7E9B574C458A}"/>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6217629" y="1455984"/>
            <a:ext cx="590056" cy="523851"/>
          </a:xfrm>
          <a:prstGeom prst="rect">
            <a:avLst/>
          </a:prstGeom>
          <a:solidFill>
            <a:srgbClr val="002060"/>
          </a:solidFill>
        </p:spPr>
      </p:pic>
      <p:pic>
        <p:nvPicPr>
          <p:cNvPr id="132" name="Picture 2" descr="D:\Dan Koloski\oracle\marketing\assets\templates\OMC\OMC Service Logos Batch 01_png_blue_icons_06202016\CloudInfrastructureMonitoringService_72@2x.png">
            <a:extLst>
              <a:ext uri="{FF2B5EF4-FFF2-40B4-BE49-F238E27FC236}">
                <a16:creationId xmlns:a16="http://schemas.microsoft.com/office/drawing/2014/main" id="{EBFDFB69-EBEB-4C61-853B-85EF48C65D32}"/>
              </a:ext>
            </a:extLst>
          </p:cNvPr>
          <p:cNvPicPr>
            <a:picLocks noChangeAspect="1" noChangeArrowheads="1"/>
          </p:cNvPicPr>
          <p:nvPr/>
        </p:nvPicPr>
        <p:blipFill>
          <a:blip r:embed="rId25" cstate="print">
            <a:duotone>
              <a:prstClr val="black"/>
              <a:srgbClr val="374A58">
                <a:tint val="45000"/>
                <a:satMod val="400000"/>
              </a:srgbClr>
            </a:duotone>
          </a:blip>
          <a:srcRect/>
          <a:stretch>
            <a:fillRect/>
          </a:stretch>
        </p:blipFill>
        <p:spPr bwMode="auto">
          <a:xfrm>
            <a:off x="6081518" y="2088781"/>
            <a:ext cx="334596" cy="345834"/>
          </a:xfrm>
          <a:prstGeom prst="rect">
            <a:avLst/>
          </a:prstGeom>
          <a:noFill/>
        </p:spPr>
      </p:pic>
      <p:pic>
        <p:nvPicPr>
          <p:cNvPr id="133" name="Picture 3" descr="D:\Dan Koloski\oracle\marketing\assets\templates\OMC\OMC Service Logos Batch 01_png_blue_icons_06202016\ComplianceCloudService_72@2x.png">
            <a:extLst>
              <a:ext uri="{FF2B5EF4-FFF2-40B4-BE49-F238E27FC236}">
                <a16:creationId xmlns:a16="http://schemas.microsoft.com/office/drawing/2014/main" id="{3455AD68-1767-4699-86EC-622948740082}"/>
              </a:ext>
            </a:extLst>
          </p:cNvPr>
          <p:cNvPicPr>
            <a:picLocks noChangeAspect="1" noChangeArrowheads="1"/>
          </p:cNvPicPr>
          <p:nvPr/>
        </p:nvPicPr>
        <p:blipFill>
          <a:blip r:embed="rId26" cstate="print">
            <a:duotone>
              <a:prstClr val="black"/>
              <a:srgbClr val="374A58">
                <a:tint val="45000"/>
                <a:satMod val="400000"/>
              </a:srgbClr>
            </a:duotone>
          </a:blip>
          <a:srcRect/>
          <a:stretch>
            <a:fillRect/>
          </a:stretch>
        </p:blipFill>
        <p:spPr bwMode="auto">
          <a:xfrm>
            <a:off x="8283234" y="2376584"/>
            <a:ext cx="336047" cy="347334"/>
          </a:xfrm>
          <a:prstGeom prst="rect">
            <a:avLst/>
          </a:prstGeom>
          <a:noFill/>
        </p:spPr>
      </p:pic>
      <p:grpSp>
        <p:nvGrpSpPr>
          <p:cNvPr id="134" name="Group 21">
            <a:extLst>
              <a:ext uri="{FF2B5EF4-FFF2-40B4-BE49-F238E27FC236}">
                <a16:creationId xmlns:a16="http://schemas.microsoft.com/office/drawing/2014/main" id="{86F433C8-242C-457D-BD19-B95909BA7552}"/>
              </a:ext>
            </a:extLst>
          </p:cNvPr>
          <p:cNvGrpSpPr/>
          <p:nvPr/>
        </p:nvGrpSpPr>
        <p:grpSpPr bwMode="gray">
          <a:xfrm>
            <a:off x="6074649" y="2546521"/>
            <a:ext cx="365780" cy="298791"/>
            <a:chOff x="1295401" y="2079626"/>
            <a:chExt cx="1524460" cy="1215609"/>
          </a:xfrm>
          <a:solidFill>
            <a:srgbClr val="58595B"/>
          </a:solidFill>
        </p:grpSpPr>
        <p:sp>
          <p:nvSpPr>
            <p:cNvPr id="135" name="Freeform 1">
              <a:extLst>
                <a:ext uri="{FF2B5EF4-FFF2-40B4-BE49-F238E27FC236}">
                  <a16:creationId xmlns:a16="http://schemas.microsoft.com/office/drawing/2014/main" id="{99913733-2AC2-46E9-8D47-36ED8B7E73D8}"/>
                </a:ext>
              </a:extLst>
            </p:cNvPr>
            <p:cNvSpPr>
              <a:spLocks noChangeArrowheads="1"/>
            </p:cNvSpPr>
            <p:nvPr/>
          </p:nvSpPr>
          <p:spPr bwMode="gray">
            <a:xfrm>
              <a:off x="1295401" y="2079626"/>
              <a:ext cx="1524460" cy="991230"/>
            </a:xfrm>
            <a:custGeom>
              <a:avLst/>
              <a:gdLst>
                <a:gd name="T0" fmla="*/ 0 w 5095"/>
                <a:gd name="T1" fmla="*/ 2187 h 3313"/>
                <a:gd name="T2" fmla="*/ 0 w 5095"/>
                <a:gd name="T3" fmla="*/ 2187 h 3313"/>
                <a:gd name="T4" fmla="*/ 407 w 5095"/>
                <a:gd name="T5" fmla="*/ 1312 h 3313"/>
                <a:gd name="T6" fmla="*/ 750 w 5095"/>
                <a:gd name="T7" fmla="*/ 1156 h 3313"/>
                <a:gd name="T8" fmla="*/ 813 w 5095"/>
                <a:gd name="T9" fmla="*/ 1062 h 3313"/>
                <a:gd name="T10" fmla="*/ 1344 w 5095"/>
                <a:gd name="T11" fmla="*/ 219 h 3313"/>
                <a:gd name="T12" fmla="*/ 2094 w 5095"/>
                <a:gd name="T13" fmla="*/ 31 h 3313"/>
                <a:gd name="T14" fmla="*/ 2750 w 5095"/>
                <a:gd name="T15" fmla="*/ 406 h 3313"/>
                <a:gd name="T16" fmla="*/ 2875 w 5095"/>
                <a:gd name="T17" fmla="*/ 437 h 3313"/>
                <a:gd name="T18" fmla="*/ 3063 w 5095"/>
                <a:gd name="T19" fmla="*/ 437 h 3313"/>
                <a:gd name="T20" fmla="*/ 3563 w 5095"/>
                <a:gd name="T21" fmla="*/ 594 h 3313"/>
                <a:gd name="T22" fmla="*/ 3938 w 5095"/>
                <a:gd name="T23" fmla="*/ 1031 h 3313"/>
                <a:gd name="T24" fmla="*/ 4000 w 5095"/>
                <a:gd name="T25" fmla="*/ 1062 h 3313"/>
                <a:gd name="T26" fmla="*/ 4563 w 5095"/>
                <a:gd name="T27" fmla="*/ 1219 h 3313"/>
                <a:gd name="T28" fmla="*/ 4938 w 5095"/>
                <a:gd name="T29" fmla="*/ 1625 h 3313"/>
                <a:gd name="T30" fmla="*/ 5063 w 5095"/>
                <a:gd name="T31" fmla="*/ 2000 h 3313"/>
                <a:gd name="T32" fmla="*/ 5063 w 5095"/>
                <a:gd name="T33" fmla="*/ 2406 h 3313"/>
                <a:gd name="T34" fmla="*/ 4938 w 5095"/>
                <a:gd name="T35" fmla="*/ 2719 h 3313"/>
                <a:gd name="T36" fmla="*/ 4532 w 5095"/>
                <a:gd name="T37" fmla="*/ 3156 h 3313"/>
                <a:gd name="T38" fmla="*/ 4188 w 5095"/>
                <a:gd name="T39" fmla="*/ 3281 h 3313"/>
                <a:gd name="T40" fmla="*/ 4000 w 5095"/>
                <a:gd name="T41" fmla="*/ 3312 h 3313"/>
                <a:gd name="T42" fmla="*/ 3844 w 5095"/>
                <a:gd name="T43" fmla="*/ 3125 h 3313"/>
                <a:gd name="T44" fmla="*/ 4000 w 5095"/>
                <a:gd name="T45" fmla="*/ 2937 h 3313"/>
                <a:gd name="T46" fmla="*/ 4219 w 5095"/>
                <a:gd name="T47" fmla="*/ 2875 h 3313"/>
                <a:gd name="T48" fmla="*/ 4563 w 5095"/>
                <a:gd name="T49" fmla="*/ 2594 h 3313"/>
                <a:gd name="T50" fmla="*/ 4657 w 5095"/>
                <a:gd name="T51" fmla="*/ 2375 h 3313"/>
                <a:gd name="T52" fmla="*/ 4688 w 5095"/>
                <a:gd name="T53" fmla="*/ 2156 h 3313"/>
                <a:gd name="T54" fmla="*/ 4407 w 5095"/>
                <a:gd name="T55" fmla="*/ 1594 h 3313"/>
                <a:gd name="T56" fmla="*/ 3813 w 5095"/>
                <a:gd name="T57" fmla="*/ 1469 h 3313"/>
                <a:gd name="T58" fmla="*/ 3657 w 5095"/>
                <a:gd name="T59" fmla="*/ 1375 h 3313"/>
                <a:gd name="T60" fmla="*/ 3250 w 5095"/>
                <a:gd name="T61" fmla="*/ 875 h 3313"/>
                <a:gd name="T62" fmla="*/ 2750 w 5095"/>
                <a:gd name="T63" fmla="*/ 875 h 3313"/>
                <a:gd name="T64" fmla="*/ 2657 w 5095"/>
                <a:gd name="T65" fmla="*/ 875 h 3313"/>
                <a:gd name="T66" fmla="*/ 2594 w 5095"/>
                <a:gd name="T67" fmla="*/ 844 h 3313"/>
                <a:gd name="T68" fmla="*/ 2438 w 5095"/>
                <a:gd name="T69" fmla="*/ 625 h 3313"/>
                <a:gd name="T70" fmla="*/ 2094 w 5095"/>
                <a:gd name="T71" fmla="*/ 437 h 3313"/>
                <a:gd name="T72" fmla="*/ 1719 w 5095"/>
                <a:gd name="T73" fmla="*/ 468 h 3313"/>
                <a:gd name="T74" fmla="*/ 1375 w 5095"/>
                <a:gd name="T75" fmla="*/ 719 h 3313"/>
                <a:gd name="T76" fmla="*/ 1250 w 5095"/>
                <a:gd name="T77" fmla="*/ 1375 h 3313"/>
                <a:gd name="T78" fmla="*/ 1188 w 5095"/>
                <a:gd name="T79" fmla="*/ 1469 h 3313"/>
                <a:gd name="T80" fmla="*/ 1063 w 5095"/>
                <a:gd name="T81" fmla="*/ 1469 h 3313"/>
                <a:gd name="T82" fmla="*/ 657 w 5095"/>
                <a:gd name="T83" fmla="*/ 1656 h 3313"/>
                <a:gd name="T84" fmla="*/ 407 w 5095"/>
                <a:gd name="T85" fmla="*/ 2000 h 3313"/>
                <a:gd name="T86" fmla="*/ 407 w 5095"/>
                <a:gd name="T87" fmla="*/ 2281 h 3313"/>
                <a:gd name="T88" fmla="*/ 750 w 5095"/>
                <a:gd name="T89" fmla="*/ 2812 h 3313"/>
                <a:gd name="T90" fmla="*/ 1094 w 5095"/>
                <a:gd name="T91" fmla="*/ 2906 h 3313"/>
                <a:gd name="T92" fmla="*/ 1282 w 5095"/>
                <a:gd name="T93" fmla="*/ 3062 h 3313"/>
                <a:gd name="T94" fmla="*/ 1157 w 5095"/>
                <a:gd name="T95" fmla="*/ 3312 h 3313"/>
                <a:gd name="T96" fmla="*/ 844 w 5095"/>
                <a:gd name="T97" fmla="*/ 3281 h 3313"/>
                <a:gd name="T98" fmla="*/ 500 w 5095"/>
                <a:gd name="T99" fmla="*/ 3125 h 3313"/>
                <a:gd name="T100" fmla="*/ 157 w 5095"/>
                <a:gd name="T101" fmla="*/ 2781 h 3313"/>
                <a:gd name="T102" fmla="*/ 0 w 5095"/>
                <a:gd name="T103" fmla="*/ 2375 h 3313"/>
                <a:gd name="T104" fmla="*/ 0 w 5095"/>
                <a:gd name="T105" fmla="*/ 2187 h 3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095" h="3313">
                  <a:moveTo>
                    <a:pt x="0" y="2187"/>
                  </a:moveTo>
                  <a:lnTo>
                    <a:pt x="0" y="2187"/>
                  </a:lnTo>
                  <a:cubicBezTo>
                    <a:pt x="0" y="1844"/>
                    <a:pt x="125" y="1562"/>
                    <a:pt x="407" y="1312"/>
                  </a:cubicBezTo>
                  <a:cubicBezTo>
                    <a:pt x="500" y="1250"/>
                    <a:pt x="625" y="1187"/>
                    <a:pt x="750" y="1156"/>
                  </a:cubicBezTo>
                  <a:cubicBezTo>
                    <a:pt x="782" y="1125"/>
                    <a:pt x="813" y="1094"/>
                    <a:pt x="813" y="1062"/>
                  </a:cubicBezTo>
                  <a:cubicBezTo>
                    <a:pt x="875" y="687"/>
                    <a:pt x="1032" y="406"/>
                    <a:pt x="1344" y="219"/>
                  </a:cubicBezTo>
                  <a:cubicBezTo>
                    <a:pt x="1563" y="62"/>
                    <a:pt x="1813" y="0"/>
                    <a:pt x="2094" y="31"/>
                  </a:cubicBezTo>
                  <a:cubicBezTo>
                    <a:pt x="2344" y="62"/>
                    <a:pt x="2563" y="187"/>
                    <a:pt x="2750" y="406"/>
                  </a:cubicBezTo>
                  <a:cubicBezTo>
                    <a:pt x="2782" y="437"/>
                    <a:pt x="2813" y="437"/>
                    <a:pt x="2875" y="437"/>
                  </a:cubicBezTo>
                  <a:cubicBezTo>
                    <a:pt x="2938" y="437"/>
                    <a:pt x="3000" y="437"/>
                    <a:pt x="3063" y="437"/>
                  </a:cubicBezTo>
                  <a:cubicBezTo>
                    <a:pt x="3219" y="437"/>
                    <a:pt x="3407" y="500"/>
                    <a:pt x="3563" y="594"/>
                  </a:cubicBezTo>
                  <a:cubicBezTo>
                    <a:pt x="3719" y="719"/>
                    <a:pt x="3844" y="844"/>
                    <a:pt x="3938" y="1031"/>
                  </a:cubicBezTo>
                  <a:cubicBezTo>
                    <a:pt x="3938" y="1031"/>
                    <a:pt x="3969" y="1031"/>
                    <a:pt x="4000" y="1062"/>
                  </a:cubicBezTo>
                  <a:cubicBezTo>
                    <a:pt x="4188" y="1062"/>
                    <a:pt x="4375" y="1125"/>
                    <a:pt x="4563" y="1219"/>
                  </a:cubicBezTo>
                  <a:cubicBezTo>
                    <a:pt x="4719" y="1312"/>
                    <a:pt x="4844" y="1469"/>
                    <a:pt x="4938" y="1625"/>
                  </a:cubicBezTo>
                  <a:cubicBezTo>
                    <a:pt x="5000" y="1750"/>
                    <a:pt x="5032" y="1875"/>
                    <a:pt x="5063" y="2000"/>
                  </a:cubicBezTo>
                  <a:cubicBezTo>
                    <a:pt x="5094" y="2125"/>
                    <a:pt x="5094" y="2281"/>
                    <a:pt x="5063" y="2406"/>
                  </a:cubicBezTo>
                  <a:cubicBezTo>
                    <a:pt x="5032" y="2500"/>
                    <a:pt x="5000" y="2625"/>
                    <a:pt x="4938" y="2719"/>
                  </a:cubicBezTo>
                  <a:cubicBezTo>
                    <a:pt x="4844" y="2906"/>
                    <a:pt x="4688" y="3062"/>
                    <a:pt x="4532" y="3156"/>
                  </a:cubicBezTo>
                  <a:cubicBezTo>
                    <a:pt x="4407" y="3219"/>
                    <a:pt x="4313" y="3250"/>
                    <a:pt x="4188" y="3281"/>
                  </a:cubicBezTo>
                  <a:cubicBezTo>
                    <a:pt x="4125" y="3312"/>
                    <a:pt x="4063" y="3312"/>
                    <a:pt x="4000" y="3312"/>
                  </a:cubicBezTo>
                  <a:cubicBezTo>
                    <a:pt x="3907" y="3281"/>
                    <a:pt x="3844" y="3219"/>
                    <a:pt x="3844" y="3125"/>
                  </a:cubicBezTo>
                  <a:cubicBezTo>
                    <a:pt x="3844" y="3031"/>
                    <a:pt x="3907" y="2937"/>
                    <a:pt x="4000" y="2937"/>
                  </a:cubicBezTo>
                  <a:cubicBezTo>
                    <a:pt x="4063" y="2906"/>
                    <a:pt x="4157" y="2875"/>
                    <a:pt x="4219" y="2875"/>
                  </a:cubicBezTo>
                  <a:cubicBezTo>
                    <a:pt x="4375" y="2812"/>
                    <a:pt x="4469" y="2719"/>
                    <a:pt x="4563" y="2594"/>
                  </a:cubicBezTo>
                  <a:cubicBezTo>
                    <a:pt x="4594" y="2531"/>
                    <a:pt x="4625" y="2437"/>
                    <a:pt x="4657" y="2375"/>
                  </a:cubicBezTo>
                  <a:cubicBezTo>
                    <a:pt x="4688" y="2312"/>
                    <a:pt x="4688" y="2250"/>
                    <a:pt x="4688" y="2156"/>
                  </a:cubicBezTo>
                  <a:cubicBezTo>
                    <a:pt x="4688" y="1937"/>
                    <a:pt x="4594" y="1750"/>
                    <a:pt x="4407" y="1594"/>
                  </a:cubicBezTo>
                  <a:cubicBezTo>
                    <a:pt x="4250" y="1469"/>
                    <a:pt x="4032" y="1406"/>
                    <a:pt x="3813" y="1469"/>
                  </a:cubicBezTo>
                  <a:cubicBezTo>
                    <a:pt x="3719" y="1500"/>
                    <a:pt x="3688" y="1469"/>
                    <a:pt x="3657" y="1375"/>
                  </a:cubicBezTo>
                  <a:cubicBezTo>
                    <a:pt x="3594" y="1156"/>
                    <a:pt x="3469" y="969"/>
                    <a:pt x="3250" y="875"/>
                  </a:cubicBezTo>
                  <a:cubicBezTo>
                    <a:pt x="3094" y="812"/>
                    <a:pt x="2907" y="812"/>
                    <a:pt x="2750" y="875"/>
                  </a:cubicBezTo>
                  <a:cubicBezTo>
                    <a:pt x="2719" y="875"/>
                    <a:pt x="2688" y="875"/>
                    <a:pt x="2657" y="875"/>
                  </a:cubicBezTo>
                  <a:cubicBezTo>
                    <a:pt x="2625" y="875"/>
                    <a:pt x="2625" y="875"/>
                    <a:pt x="2594" y="844"/>
                  </a:cubicBezTo>
                  <a:cubicBezTo>
                    <a:pt x="2532" y="781"/>
                    <a:pt x="2500" y="687"/>
                    <a:pt x="2438" y="625"/>
                  </a:cubicBezTo>
                  <a:cubicBezTo>
                    <a:pt x="2344" y="531"/>
                    <a:pt x="2219" y="468"/>
                    <a:pt x="2094" y="437"/>
                  </a:cubicBezTo>
                  <a:cubicBezTo>
                    <a:pt x="1969" y="406"/>
                    <a:pt x="1844" y="437"/>
                    <a:pt x="1719" y="468"/>
                  </a:cubicBezTo>
                  <a:cubicBezTo>
                    <a:pt x="1563" y="500"/>
                    <a:pt x="1469" y="594"/>
                    <a:pt x="1375" y="719"/>
                  </a:cubicBezTo>
                  <a:cubicBezTo>
                    <a:pt x="1219" y="906"/>
                    <a:pt x="1188" y="1125"/>
                    <a:pt x="1250" y="1375"/>
                  </a:cubicBezTo>
                  <a:cubicBezTo>
                    <a:pt x="1250" y="1437"/>
                    <a:pt x="1250" y="1469"/>
                    <a:pt x="1188" y="1469"/>
                  </a:cubicBezTo>
                  <a:cubicBezTo>
                    <a:pt x="1125" y="1469"/>
                    <a:pt x="1094" y="1469"/>
                    <a:pt x="1063" y="1469"/>
                  </a:cubicBezTo>
                  <a:cubicBezTo>
                    <a:pt x="907" y="1500"/>
                    <a:pt x="750" y="1562"/>
                    <a:pt x="657" y="1656"/>
                  </a:cubicBezTo>
                  <a:cubicBezTo>
                    <a:pt x="532" y="1750"/>
                    <a:pt x="438" y="1875"/>
                    <a:pt x="407" y="2000"/>
                  </a:cubicBezTo>
                  <a:cubicBezTo>
                    <a:pt x="407" y="2094"/>
                    <a:pt x="407" y="2187"/>
                    <a:pt x="407" y="2281"/>
                  </a:cubicBezTo>
                  <a:cubicBezTo>
                    <a:pt x="438" y="2531"/>
                    <a:pt x="563" y="2687"/>
                    <a:pt x="750" y="2812"/>
                  </a:cubicBezTo>
                  <a:cubicBezTo>
                    <a:pt x="844" y="2875"/>
                    <a:pt x="969" y="2906"/>
                    <a:pt x="1094" y="2906"/>
                  </a:cubicBezTo>
                  <a:cubicBezTo>
                    <a:pt x="1188" y="2937"/>
                    <a:pt x="1250" y="2969"/>
                    <a:pt x="1282" y="3062"/>
                  </a:cubicBezTo>
                  <a:cubicBezTo>
                    <a:pt x="1313" y="3156"/>
                    <a:pt x="1250" y="3281"/>
                    <a:pt x="1157" y="3312"/>
                  </a:cubicBezTo>
                  <a:cubicBezTo>
                    <a:pt x="1063" y="3312"/>
                    <a:pt x="938" y="3312"/>
                    <a:pt x="844" y="3281"/>
                  </a:cubicBezTo>
                  <a:cubicBezTo>
                    <a:pt x="719" y="3250"/>
                    <a:pt x="594" y="3187"/>
                    <a:pt x="500" y="3125"/>
                  </a:cubicBezTo>
                  <a:cubicBezTo>
                    <a:pt x="344" y="3031"/>
                    <a:pt x="250" y="2906"/>
                    <a:pt x="157" y="2781"/>
                  </a:cubicBezTo>
                  <a:cubicBezTo>
                    <a:pt x="94" y="2656"/>
                    <a:pt x="32" y="2500"/>
                    <a:pt x="0" y="2375"/>
                  </a:cubicBezTo>
                  <a:cubicBezTo>
                    <a:pt x="0" y="2312"/>
                    <a:pt x="0" y="2250"/>
                    <a:pt x="0" y="2187"/>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36" name="Freeform 5">
              <a:extLst>
                <a:ext uri="{FF2B5EF4-FFF2-40B4-BE49-F238E27FC236}">
                  <a16:creationId xmlns:a16="http://schemas.microsoft.com/office/drawing/2014/main" id="{351D3302-E1C2-4FDE-8E58-E39F0D42352E}"/>
                </a:ext>
              </a:extLst>
            </p:cNvPr>
            <p:cNvSpPr>
              <a:spLocks noChangeArrowheads="1"/>
            </p:cNvSpPr>
            <p:nvPr/>
          </p:nvSpPr>
          <p:spPr bwMode="gray">
            <a:xfrm>
              <a:off x="1922344" y="2715808"/>
              <a:ext cx="308852" cy="579427"/>
            </a:xfrm>
            <a:custGeom>
              <a:avLst/>
              <a:gdLst>
                <a:gd name="T0" fmla="*/ 1000 w 1032"/>
                <a:gd name="T1" fmla="*/ 0 h 1938"/>
                <a:gd name="T2" fmla="*/ 1000 w 1032"/>
                <a:gd name="T3" fmla="*/ 0 h 1938"/>
                <a:gd name="T4" fmla="*/ 1031 w 1032"/>
                <a:gd name="T5" fmla="*/ 94 h 1938"/>
                <a:gd name="T6" fmla="*/ 969 w 1032"/>
                <a:gd name="T7" fmla="*/ 625 h 1938"/>
                <a:gd name="T8" fmla="*/ 906 w 1032"/>
                <a:gd name="T9" fmla="*/ 1094 h 1938"/>
                <a:gd name="T10" fmla="*/ 906 w 1032"/>
                <a:gd name="T11" fmla="*/ 1219 h 1938"/>
                <a:gd name="T12" fmla="*/ 875 w 1032"/>
                <a:gd name="T13" fmla="*/ 1437 h 1938"/>
                <a:gd name="T14" fmla="*/ 594 w 1032"/>
                <a:gd name="T15" fmla="*/ 1875 h 1938"/>
                <a:gd name="T16" fmla="*/ 63 w 1032"/>
                <a:gd name="T17" fmla="*/ 1687 h 1938"/>
                <a:gd name="T18" fmla="*/ 31 w 1032"/>
                <a:gd name="T19" fmla="*/ 1344 h 1938"/>
                <a:gd name="T20" fmla="*/ 250 w 1032"/>
                <a:gd name="T21" fmla="*/ 1062 h 1938"/>
                <a:gd name="T22" fmla="*/ 344 w 1032"/>
                <a:gd name="T23" fmla="*/ 937 h 1938"/>
                <a:gd name="T24" fmla="*/ 750 w 1032"/>
                <a:gd name="T25" fmla="*/ 375 h 1938"/>
                <a:gd name="T26" fmla="*/ 1000 w 1032"/>
                <a:gd name="T27" fmla="*/ 0 h 1938"/>
                <a:gd name="T28" fmla="*/ 438 w 1032"/>
                <a:gd name="T29" fmla="*/ 1656 h 1938"/>
                <a:gd name="T30" fmla="*/ 438 w 1032"/>
                <a:gd name="T31" fmla="*/ 1656 h 1938"/>
                <a:gd name="T32" fmla="*/ 656 w 1032"/>
                <a:gd name="T33" fmla="*/ 1469 h 1938"/>
                <a:gd name="T34" fmla="*/ 438 w 1032"/>
                <a:gd name="T35" fmla="*/ 1250 h 1938"/>
                <a:gd name="T36" fmla="*/ 250 w 1032"/>
                <a:gd name="T37" fmla="*/ 1469 h 1938"/>
                <a:gd name="T38" fmla="*/ 438 w 1032"/>
                <a:gd name="T39" fmla="*/ 1656 h 19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032" h="1938">
                  <a:moveTo>
                    <a:pt x="1000" y="0"/>
                  </a:moveTo>
                  <a:lnTo>
                    <a:pt x="1000" y="0"/>
                  </a:lnTo>
                  <a:cubicBezTo>
                    <a:pt x="1000" y="31"/>
                    <a:pt x="1031" y="62"/>
                    <a:pt x="1031" y="94"/>
                  </a:cubicBezTo>
                  <a:cubicBezTo>
                    <a:pt x="1000" y="250"/>
                    <a:pt x="969" y="437"/>
                    <a:pt x="969" y="625"/>
                  </a:cubicBezTo>
                  <a:cubicBezTo>
                    <a:pt x="938" y="781"/>
                    <a:pt x="938" y="937"/>
                    <a:pt x="906" y="1094"/>
                  </a:cubicBezTo>
                  <a:cubicBezTo>
                    <a:pt x="906" y="1125"/>
                    <a:pt x="906" y="1187"/>
                    <a:pt x="906" y="1219"/>
                  </a:cubicBezTo>
                  <a:cubicBezTo>
                    <a:pt x="875" y="1281"/>
                    <a:pt x="875" y="1375"/>
                    <a:pt x="875" y="1437"/>
                  </a:cubicBezTo>
                  <a:cubicBezTo>
                    <a:pt x="906" y="1625"/>
                    <a:pt x="750" y="1812"/>
                    <a:pt x="594" y="1875"/>
                  </a:cubicBezTo>
                  <a:cubicBezTo>
                    <a:pt x="406" y="1937"/>
                    <a:pt x="188" y="1875"/>
                    <a:pt x="63" y="1687"/>
                  </a:cubicBezTo>
                  <a:cubicBezTo>
                    <a:pt x="0" y="1593"/>
                    <a:pt x="0" y="1469"/>
                    <a:pt x="31" y="1344"/>
                  </a:cubicBezTo>
                  <a:cubicBezTo>
                    <a:pt x="31" y="1219"/>
                    <a:pt x="125" y="1125"/>
                    <a:pt x="250" y="1062"/>
                  </a:cubicBezTo>
                  <a:cubicBezTo>
                    <a:pt x="313" y="1031"/>
                    <a:pt x="313" y="1000"/>
                    <a:pt x="344" y="937"/>
                  </a:cubicBezTo>
                  <a:cubicBezTo>
                    <a:pt x="500" y="750"/>
                    <a:pt x="625" y="562"/>
                    <a:pt x="750" y="375"/>
                  </a:cubicBezTo>
                  <a:cubicBezTo>
                    <a:pt x="813" y="250"/>
                    <a:pt x="906" y="125"/>
                    <a:pt x="1000" y="0"/>
                  </a:cubicBezTo>
                  <a:close/>
                  <a:moveTo>
                    <a:pt x="438" y="1656"/>
                  </a:moveTo>
                  <a:lnTo>
                    <a:pt x="438" y="1656"/>
                  </a:lnTo>
                  <a:cubicBezTo>
                    <a:pt x="563" y="1656"/>
                    <a:pt x="656" y="1562"/>
                    <a:pt x="656" y="1469"/>
                  </a:cubicBezTo>
                  <a:cubicBezTo>
                    <a:pt x="656" y="1344"/>
                    <a:pt x="563" y="1250"/>
                    <a:pt x="438" y="1250"/>
                  </a:cubicBezTo>
                  <a:cubicBezTo>
                    <a:pt x="313" y="1250"/>
                    <a:pt x="250" y="1344"/>
                    <a:pt x="250" y="1469"/>
                  </a:cubicBezTo>
                  <a:cubicBezTo>
                    <a:pt x="250" y="1562"/>
                    <a:pt x="313" y="1656"/>
                    <a:pt x="438" y="1656"/>
                  </a:cubicBezTo>
                  <a:close/>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37" name="Freeform 8">
              <a:extLst>
                <a:ext uri="{FF2B5EF4-FFF2-40B4-BE49-F238E27FC236}">
                  <a16:creationId xmlns:a16="http://schemas.microsoft.com/office/drawing/2014/main" id="{3165B792-9008-46AA-A317-68943DDF3E54}"/>
                </a:ext>
              </a:extLst>
            </p:cNvPr>
            <p:cNvSpPr>
              <a:spLocks noChangeArrowheads="1"/>
            </p:cNvSpPr>
            <p:nvPr/>
          </p:nvSpPr>
          <p:spPr bwMode="gray">
            <a:xfrm>
              <a:off x="1745480" y="2546863"/>
              <a:ext cx="234938" cy="308852"/>
            </a:xfrm>
            <a:custGeom>
              <a:avLst/>
              <a:gdLst>
                <a:gd name="T0" fmla="*/ 782 w 783"/>
                <a:gd name="T1" fmla="*/ 844 h 1033"/>
                <a:gd name="T2" fmla="*/ 782 w 783"/>
                <a:gd name="T3" fmla="*/ 844 h 1033"/>
                <a:gd name="T4" fmla="*/ 750 w 783"/>
                <a:gd name="T5" fmla="*/ 875 h 1033"/>
                <a:gd name="T6" fmla="*/ 563 w 783"/>
                <a:gd name="T7" fmla="*/ 1000 h 1033"/>
                <a:gd name="T8" fmla="*/ 469 w 783"/>
                <a:gd name="T9" fmla="*/ 1000 h 1033"/>
                <a:gd name="T10" fmla="*/ 282 w 783"/>
                <a:gd name="T11" fmla="*/ 750 h 1033"/>
                <a:gd name="T12" fmla="*/ 32 w 783"/>
                <a:gd name="T13" fmla="*/ 438 h 1033"/>
                <a:gd name="T14" fmla="*/ 63 w 783"/>
                <a:gd name="T15" fmla="*/ 313 h 1033"/>
                <a:gd name="T16" fmla="*/ 532 w 783"/>
                <a:gd name="T17" fmla="*/ 32 h 1033"/>
                <a:gd name="T18" fmla="*/ 594 w 783"/>
                <a:gd name="T19" fmla="*/ 0 h 1033"/>
                <a:gd name="T20" fmla="*/ 657 w 783"/>
                <a:gd name="T21" fmla="*/ 63 h 1033"/>
                <a:gd name="T22" fmla="*/ 688 w 783"/>
                <a:gd name="T23" fmla="*/ 313 h 1033"/>
                <a:gd name="T24" fmla="*/ 782 w 783"/>
                <a:gd name="T25" fmla="*/ 782 h 1033"/>
                <a:gd name="T26" fmla="*/ 782 w 783"/>
                <a:gd name="T27" fmla="*/ 844 h 1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83" h="1033">
                  <a:moveTo>
                    <a:pt x="782" y="844"/>
                  </a:moveTo>
                  <a:lnTo>
                    <a:pt x="782" y="844"/>
                  </a:lnTo>
                  <a:cubicBezTo>
                    <a:pt x="782" y="844"/>
                    <a:pt x="782" y="875"/>
                    <a:pt x="750" y="875"/>
                  </a:cubicBezTo>
                  <a:cubicBezTo>
                    <a:pt x="688" y="907"/>
                    <a:pt x="625" y="938"/>
                    <a:pt x="563" y="1000"/>
                  </a:cubicBezTo>
                  <a:cubicBezTo>
                    <a:pt x="532" y="1032"/>
                    <a:pt x="500" y="1032"/>
                    <a:pt x="469" y="1000"/>
                  </a:cubicBezTo>
                  <a:cubicBezTo>
                    <a:pt x="407" y="907"/>
                    <a:pt x="344" y="813"/>
                    <a:pt x="282" y="750"/>
                  </a:cubicBezTo>
                  <a:cubicBezTo>
                    <a:pt x="219" y="625"/>
                    <a:pt x="125" y="532"/>
                    <a:pt x="32" y="438"/>
                  </a:cubicBezTo>
                  <a:cubicBezTo>
                    <a:pt x="0" y="375"/>
                    <a:pt x="0" y="344"/>
                    <a:pt x="63" y="313"/>
                  </a:cubicBezTo>
                  <a:cubicBezTo>
                    <a:pt x="188" y="188"/>
                    <a:pt x="375" y="94"/>
                    <a:pt x="532" y="32"/>
                  </a:cubicBezTo>
                  <a:cubicBezTo>
                    <a:pt x="563" y="32"/>
                    <a:pt x="563" y="32"/>
                    <a:pt x="594" y="0"/>
                  </a:cubicBezTo>
                  <a:cubicBezTo>
                    <a:pt x="625" y="0"/>
                    <a:pt x="657" y="32"/>
                    <a:pt x="657" y="63"/>
                  </a:cubicBezTo>
                  <a:cubicBezTo>
                    <a:pt x="657" y="157"/>
                    <a:pt x="688" y="219"/>
                    <a:pt x="688" y="313"/>
                  </a:cubicBezTo>
                  <a:cubicBezTo>
                    <a:pt x="719" y="469"/>
                    <a:pt x="750" y="625"/>
                    <a:pt x="782" y="782"/>
                  </a:cubicBezTo>
                  <a:cubicBezTo>
                    <a:pt x="782" y="813"/>
                    <a:pt x="782" y="813"/>
                    <a:pt x="782" y="844"/>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38" name="Freeform 9">
              <a:extLst>
                <a:ext uri="{FF2B5EF4-FFF2-40B4-BE49-F238E27FC236}">
                  <a16:creationId xmlns:a16="http://schemas.microsoft.com/office/drawing/2014/main" id="{592AF2C1-5FD1-4881-9003-3C8D1FBF9431}"/>
                </a:ext>
              </a:extLst>
            </p:cNvPr>
            <p:cNvSpPr>
              <a:spLocks noChangeArrowheads="1"/>
            </p:cNvSpPr>
            <p:nvPr/>
          </p:nvSpPr>
          <p:spPr bwMode="gray">
            <a:xfrm>
              <a:off x="1969859" y="2528385"/>
              <a:ext cx="187423" cy="262656"/>
            </a:xfrm>
            <a:custGeom>
              <a:avLst/>
              <a:gdLst>
                <a:gd name="T0" fmla="*/ 438 w 626"/>
                <a:gd name="T1" fmla="*/ 875 h 876"/>
                <a:gd name="T2" fmla="*/ 438 w 626"/>
                <a:gd name="T3" fmla="*/ 875 h 876"/>
                <a:gd name="T4" fmla="*/ 188 w 626"/>
                <a:gd name="T5" fmla="*/ 875 h 876"/>
                <a:gd name="T6" fmla="*/ 125 w 626"/>
                <a:gd name="T7" fmla="*/ 844 h 876"/>
                <a:gd name="T8" fmla="*/ 32 w 626"/>
                <a:gd name="T9" fmla="*/ 312 h 876"/>
                <a:gd name="T10" fmla="*/ 0 w 626"/>
                <a:gd name="T11" fmla="*/ 94 h 876"/>
                <a:gd name="T12" fmla="*/ 63 w 626"/>
                <a:gd name="T13" fmla="*/ 31 h 876"/>
                <a:gd name="T14" fmla="*/ 282 w 626"/>
                <a:gd name="T15" fmla="*/ 0 h 876"/>
                <a:gd name="T16" fmla="*/ 563 w 626"/>
                <a:gd name="T17" fmla="*/ 31 h 876"/>
                <a:gd name="T18" fmla="*/ 625 w 626"/>
                <a:gd name="T19" fmla="*/ 125 h 876"/>
                <a:gd name="T20" fmla="*/ 563 w 626"/>
                <a:gd name="T21" fmla="*/ 469 h 876"/>
                <a:gd name="T22" fmla="*/ 500 w 626"/>
                <a:gd name="T23" fmla="*/ 781 h 876"/>
                <a:gd name="T24" fmla="*/ 438 w 626"/>
                <a:gd name="T25" fmla="*/ 875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6" h="876">
                  <a:moveTo>
                    <a:pt x="438" y="875"/>
                  </a:moveTo>
                  <a:lnTo>
                    <a:pt x="438" y="875"/>
                  </a:lnTo>
                  <a:cubicBezTo>
                    <a:pt x="344" y="875"/>
                    <a:pt x="282" y="875"/>
                    <a:pt x="188" y="875"/>
                  </a:cubicBezTo>
                  <a:cubicBezTo>
                    <a:pt x="157" y="875"/>
                    <a:pt x="157" y="875"/>
                    <a:pt x="125" y="844"/>
                  </a:cubicBezTo>
                  <a:cubicBezTo>
                    <a:pt x="94" y="656"/>
                    <a:pt x="63" y="469"/>
                    <a:pt x="32" y="312"/>
                  </a:cubicBezTo>
                  <a:cubicBezTo>
                    <a:pt x="32" y="250"/>
                    <a:pt x="0" y="156"/>
                    <a:pt x="0" y="94"/>
                  </a:cubicBezTo>
                  <a:cubicBezTo>
                    <a:pt x="0" y="62"/>
                    <a:pt x="0" y="31"/>
                    <a:pt x="63" y="31"/>
                  </a:cubicBezTo>
                  <a:cubicBezTo>
                    <a:pt x="125" y="0"/>
                    <a:pt x="188" y="0"/>
                    <a:pt x="282" y="0"/>
                  </a:cubicBezTo>
                  <a:cubicBezTo>
                    <a:pt x="375" y="0"/>
                    <a:pt x="469" y="31"/>
                    <a:pt x="563" y="31"/>
                  </a:cubicBezTo>
                  <a:cubicBezTo>
                    <a:pt x="625" y="31"/>
                    <a:pt x="625" y="62"/>
                    <a:pt x="625" y="125"/>
                  </a:cubicBezTo>
                  <a:cubicBezTo>
                    <a:pt x="594" y="219"/>
                    <a:pt x="563" y="344"/>
                    <a:pt x="563" y="469"/>
                  </a:cubicBezTo>
                  <a:cubicBezTo>
                    <a:pt x="532" y="562"/>
                    <a:pt x="532" y="687"/>
                    <a:pt x="500" y="781"/>
                  </a:cubicBezTo>
                  <a:cubicBezTo>
                    <a:pt x="500" y="844"/>
                    <a:pt x="469" y="875"/>
                    <a:pt x="438" y="875"/>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39" name="Freeform 10">
              <a:extLst>
                <a:ext uri="{FF2B5EF4-FFF2-40B4-BE49-F238E27FC236}">
                  <a16:creationId xmlns:a16="http://schemas.microsoft.com/office/drawing/2014/main" id="{84840055-6C80-45BE-B77C-8D0DF5C95738}"/>
                </a:ext>
              </a:extLst>
            </p:cNvPr>
            <p:cNvSpPr>
              <a:spLocks noChangeArrowheads="1"/>
            </p:cNvSpPr>
            <p:nvPr/>
          </p:nvSpPr>
          <p:spPr bwMode="gray">
            <a:xfrm>
              <a:off x="1604253" y="2678851"/>
              <a:ext cx="271895" cy="271895"/>
            </a:xfrm>
            <a:custGeom>
              <a:avLst/>
              <a:gdLst>
                <a:gd name="T0" fmla="*/ 406 w 907"/>
                <a:gd name="T1" fmla="*/ 0 h 907"/>
                <a:gd name="T2" fmla="*/ 406 w 907"/>
                <a:gd name="T3" fmla="*/ 0 h 907"/>
                <a:gd name="T4" fmla="*/ 593 w 907"/>
                <a:gd name="T5" fmla="*/ 250 h 907"/>
                <a:gd name="T6" fmla="*/ 843 w 907"/>
                <a:gd name="T7" fmla="*/ 625 h 907"/>
                <a:gd name="T8" fmla="*/ 843 w 907"/>
                <a:gd name="T9" fmla="*/ 750 h 907"/>
                <a:gd name="T10" fmla="*/ 781 w 907"/>
                <a:gd name="T11" fmla="*/ 875 h 907"/>
                <a:gd name="T12" fmla="*/ 687 w 907"/>
                <a:gd name="T13" fmla="*/ 906 h 907"/>
                <a:gd name="T14" fmla="*/ 187 w 907"/>
                <a:gd name="T15" fmla="*/ 687 h 907"/>
                <a:gd name="T16" fmla="*/ 31 w 907"/>
                <a:gd name="T17" fmla="*/ 625 h 907"/>
                <a:gd name="T18" fmla="*/ 0 w 907"/>
                <a:gd name="T19" fmla="*/ 562 h 907"/>
                <a:gd name="T20" fmla="*/ 156 w 907"/>
                <a:gd name="T21" fmla="*/ 312 h 907"/>
                <a:gd name="T22" fmla="*/ 312 w 907"/>
                <a:gd name="T23" fmla="*/ 62 h 907"/>
                <a:gd name="T24" fmla="*/ 375 w 907"/>
                <a:gd name="T25" fmla="*/ 0 h 907"/>
                <a:gd name="T26" fmla="*/ 406 w 907"/>
                <a:gd name="T27" fmla="*/ 0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7" h="907">
                  <a:moveTo>
                    <a:pt x="406" y="0"/>
                  </a:moveTo>
                  <a:lnTo>
                    <a:pt x="406" y="0"/>
                  </a:lnTo>
                  <a:cubicBezTo>
                    <a:pt x="468" y="94"/>
                    <a:pt x="531" y="187"/>
                    <a:pt x="593" y="250"/>
                  </a:cubicBezTo>
                  <a:cubicBezTo>
                    <a:pt x="687" y="375"/>
                    <a:pt x="750" y="500"/>
                    <a:pt x="843" y="625"/>
                  </a:cubicBezTo>
                  <a:cubicBezTo>
                    <a:pt x="906" y="656"/>
                    <a:pt x="906" y="687"/>
                    <a:pt x="843" y="750"/>
                  </a:cubicBezTo>
                  <a:cubicBezTo>
                    <a:pt x="812" y="781"/>
                    <a:pt x="781" y="812"/>
                    <a:pt x="781" y="875"/>
                  </a:cubicBezTo>
                  <a:cubicBezTo>
                    <a:pt x="750" y="906"/>
                    <a:pt x="718" y="906"/>
                    <a:pt x="687" y="906"/>
                  </a:cubicBezTo>
                  <a:cubicBezTo>
                    <a:pt x="531" y="843"/>
                    <a:pt x="343" y="750"/>
                    <a:pt x="187" y="687"/>
                  </a:cubicBezTo>
                  <a:cubicBezTo>
                    <a:pt x="125" y="656"/>
                    <a:pt x="93" y="656"/>
                    <a:pt x="31" y="625"/>
                  </a:cubicBezTo>
                  <a:cubicBezTo>
                    <a:pt x="0" y="625"/>
                    <a:pt x="0" y="594"/>
                    <a:pt x="0" y="562"/>
                  </a:cubicBezTo>
                  <a:cubicBezTo>
                    <a:pt x="62" y="469"/>
                    <a:pt x="93" y="375"/>
                    <a:pt x="156" y="312"/>
                  </a:cubicBezTo>
                  <a:cubicBezTo>
                    <a:pt x="187" y="219"/>
                    <a:pt x="250" y="156"/>
                    <a:pt x="312" y="62"/>
                  </a:cubicBezTo>
                  <a:cubicBezTo>
                    <a:pt x="343" y="31"/>
                    <a:pt x="343" y="31"/>
                    <a:pt x="375" y="0"/>
                  </a:cubicBezTo>
                  <a:cubicBezTo>
                    <a:pt x="375" y="0"/>
                    <a:pt x="375" y="0"/>
                    <a:pt x="406" y="0"/>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40" name="Freeform 11">
              <a:extLst>
                <a:ext uri="{FF2B5EF4-FFF2-40B4-BE49-F238E27FC236}">
                  <a16:creationId xmlns:a16="http://schemas.microsoft.com/office/drawing/2014/main" id="{4866537C-A80B-4995-99B6-C04DAFBAD282}"/>
                </a:ext>
              </a:extLst>
            </p:cNvPr>
            <p:cNvSpPr>
              <a:spLocks noChangeArrowheads="1"/>
            </p:cNvSpPr>
            <p:nvPr/>
          </p:nvSpPr>
          <p:spPr bwMode="gray">
            <a:xfrm>
              <a:off x="2249674" y="2688091"/>
              <a:ext cx="253417" cy="262656"/>
            </a:xfrm>
            <a:custGeom>
              <a:avLst/>
              <a:gdLst>
                <a:gd name="T0" fmla="*/ 0 w 845"/>
                <a:gd name="T1" fmla="*/ 594 h 876"/>
                <a:gd name="T2" fmla="*/ 0 w 845"/>
                <a:gd name="T3" fmla="*/ 594 h 876"/>
                <a:gd name="T4" fmla="*/ 31 w 845"/>
                <a:gd name="T5" fmla="*/ 563 h 876"/>
                <a:gd name="T6" fmla="*/ 437 w 845"/>
                <a:gd name="T7" fmla="*/ 31 h 876"/>
                <a:gd name="T8" fmla="*/ 531 w 845"/>
                <a:gd name="T9" fmla="*/ 31 h 876"/>
                <a:gd name="T10" fmla="*/ 750 w 845"/>
                <a:gd name="T11" fmla="*/ 344 h 876"/>
                <a:gd name="T12" fmla="*/ 844 w 845"/>
                <a:gd name="T13" fmla="*/ 531 h 876"/>
                <a:gd name="T14" fmla="*/ 812 w 845"/>
                <a:gd name="T15" fmla="*/ 594 h 876"/>
                <a:gd name="T16" fmla="*/ 531 w 845"/>
                <a:gd name="T17" fmla="*/ 719 h 876"/>
                <a:gd name="T18" fmla="*/ 219 w 845"/>
                <a:gd name="T19" fmla="*/ 844 h 876"/>
                <a:gd name="T20" fmla="*/ 156 w 845"/>
                <a:gd name="T21" fmla="*/ 844 h 876"/>
                <a:gd name="T22" fmla="*/ 31 w 845"/>
                <a:gd name="T23" fmla="*/ 656 h 876"/>
                <a:gd name="T24" fmla="*/ 0 w 845"/>
                <a:gd name="T25" fmla="*/ 594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5" h="876">
                  <a:moveTo>
                    <a:pt x="0" y="594"/>
                  </a:moveTo>
                  <a:lnTo>
                    <a:pt x="0" y="594"/>
                  </a:lnTo>
                  <a:cubicBezTo>
                    <a:pt x="31" y="594"/>
                    <a:pt x="31" y="594"/>
                    <a:pt x="31" y="563"/>
                  </a:cubicBezTo>
                  <a:cubicBezTo>
                    <a:pt x="187" y="375"/>
                    <a:pt x="312" y="219"/>
                    <a:pt x="437" y="31"/>
                  </a:cubicBezTo>
                  <a:cubicBezTo>
                    <a:pt x="469" y="0"/>
                    <a:pt x="500" y="0"/>
                    <a:pt x="531" y="31"/>
                  </a:cubicBezTo>
                  <a:cubicBezTo>
                    <a:pt x="594" y="125"/>
                    <a:pt x="687" y="250"/>
                    <a:pt x="750" y="344"/>
                  </a:cubicBezTo>
                  <a:cubicBezTo>
                    <a:pt x="781" y="406"/>
                    <a:pt x="812" y="469"/>
                    <a:pt x="844" y="531"/>
                  </a:cubicBezTo>
                  <a:cubicBezTo>
                    <a:pt x="844" y="563"/>
                    <a:pt x="844" y="594"/>
                    <a:pt x="812" y="594"/>
                  </a:cubicBezTo>
                  <a:cubicBezTo>
                    <a:pt x="719" y="656"/>
                    <a:pt x="625" y="688"/>
                    <a:pt x="531" y="719"/>
                  </a:cubicBezTo>
                  <a:cubicBezTo>
                    <a:pt x="406" y="781"/>
                    <a:pt x="312" y="812"/>
                    <a:pt x="219" y="844"/>
                  </a:cubicBezTo>
                  <a:cubicBezTo>
                    <a:pt x="187" y="875"/>
                    <a:pt x="187" y="875"/>
                    <a:pt x="156" y="844"/>
                  </a:cubicBezTo>
                  <a:cubicBezTo>
                    <a:pt x="125" y="781"/>
                    <a:pt x="62" y="719"/>
                    <a:pt x="31" y="656"/>
                  </a:cubicBezTo>
                  <a:cubicBezTo>
                    <a:pt x="31" y="625"/>
                    <a:pt x="31" y="625"/>
                    <a:pt x="0" y="594"/>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41" name="Freeform 14">
              <a:extLst>
                <a:ext uri="{FF2B5EF4-FFF2-40B4-BE49-F238E27FC236}">
                  <a16:creationId xmlns:a16="http://schemas.microsoft.com/office/drawing/2014/main" id="{E24E836B-C1E9-48BC-9F79-B5C1973CE0ED}"/>
                </a:ext>
              </a:extLst>
            </p:cNvPr>
            <p:cNvSpPr>
              <a:spLocks noChangeArrowheads="1"/>
            </p:cNvSpPr>
            <p:nvPr/>
          </p:nvSpPr>
          <p:spPr bwMode="gray">
            <a:xfrm>
              <a:off x="2155962" y="2546863"/>
              <a:ext cx="215141" cy="253417"/>
            </a:xfrm>
            <a:custGeom>
              <a:avLst/>
              <a:gdLst>
                <a:gd name="T0" fmla="*/ 375 w 720"/>
                <a:gd name="T1" fmla="*/ 250 h 845"/>
                <a:gd name="T2" fmla="*/ 375 w 720"/>
                <a:gd name="T3" fmla="*/ 250 h 845"/>
                <a:gd name="T4" fmla="*/ 63 w 720"/>
                <a:gd name="T5" fmla="*/ 625 h 845"/>
                <a:gd name="T6" fmla="*/ 32 w 720"/>
                <a:gd name="T7" fmla="*/ 625 h 845"/>
                <a:gd name="T8" fmla="*/ 0 w 720"/>
                <a:gd name="T9" fmla="*/ 594 h 845"/>
                <a:gd name="T10" fmla="*/ 63 w 720"/>
                <a:gd name="T11" fmla="*/ 313 h 845"/>
                <a:gd name="T12" fmla="*/ 94 w 720"/>
                <a:gd name="T13" fmla="*/ 94 h 845"/>
                <a:gd name="T14" fmla="*/ 219 w 720"/>
                <a:gd name="T15" fmla="*/ 32 h 845"/>
                <a:gd name="T16" fmla="*/ 688 w 720"/>
                <a:gd name="T17" fmla="*/ 344 h 845"/>
                <a:gd name="T18" fmla="*/ 688 w 720"/>
                <a:gd name="T19" fmla="*/ 407 h 845"/>
                <a:gd name="T20" fmla="*/ 375 w 720"/>
                <a:gd name="T21" fmla="*/ 813 h 845"/>
                <a:gd name="T22" fmla="*/ 344 w 720"/>
                <a:gd name="T23" fmla="*/ 844 h 845"/>
                <a:gd name="T24" fmla="*/ 313 w 720"/>
                <a:gd name="T25" fmla="*/ 782 h 845"/>
                <a:gd name="T26" fmla="*/ 375 w 720"/>
                <a:gd name="T27" fmla="*/ 282 h 845"/>
                <a:gd name="T28" fmla="*/ 375 w 720"/>
                <a:gd name="T29" fmla="*/ 250 h 8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20" h="845">
                  <a:moveTo>
                    <a:pt x="375" y="250"/>
                  </a:moveTo>
                  <a:lnTo>
                    <a:pt x="375" y="250"/>
                  </a:lnTo>
                  <a:cubicBezTo>
                    <a:pt x="250" y="375"/>
                    <a:pt x="157" y="500"/>
                    <a:pt x="63" y="625"/>
                  </a:cubicBezTo>
                  <a:lnTo>
                    <a:pt x="32" y="625"/>
                  </a:lnTo>
                  <a:cubicBezTo>
                    <a:pt x="32" y="625"/>
                    <a:pt x="0" y="625"/>
                    <a:pt x="0" y="594"/>
                  </a:cubicBezTo>
                  <a:cubicBezTo>
                    <a:pt x="32" y="500"/>
                    <a:pt x="32" y="407"/>
                    <a:pt x="63" y="313"/>
                  </a:cubicBezTo>
                  <a:cubicBezTo>
                    <a:pt x="63" y="219"/>
                    <a:pt x="94" y="157"/>
                    <a:pt x="94" y="94"/>
                  </a:cubicBezTo>
                  <a:cubicBezTo>
                    <a:pt x="125" y="0"/>
                    <a:pt x="125" y="0"/>
                    <a:pt x="219" y="32"/>
                  </a:cubicBezTo>
                  <a:cubicBezTo>
                    <a:pt x="375" y="94"/>
                    <a:pt x="532" y="219"/>
                    <a:pt x="688" y="344"/>
                  </a:cubicBezTo>
                  <a:cubicBezTo>
                    <a:pt x="719" y="375"/>
                    <a:pt x="719" y="375"/>
                    <a:pt x="688" y="407"/>
                  </a:cubicBezTo>
                  <a:cubicBezTo>
                    <a:pt x="594" y="563"/>
                    <a:pt x="469" y="688"/>
                    <a:pt x="375" y="813"/>
                  </a:cubicBezTo>
                  <a:lnTo>
                    <a:pt x="344" y="844"/>
                  </a:lnTo>
                  <a:cubicBezTo>
                    <a:pt x="344" y="813"/>
                    <a:pt x="313" y="813"/>
                    <a:pt x="313" y="782"/>
                  </a:cubicBezTo>
                  <a:cubicBezTo>
                    <a:pt x="344" y="625"/>
                    <a:pt x="344" y="438"/>
                    <a:pt x="375" y="282"/>
                  </a:cubicBezTo>
                  <a:lnTo>
                    <a:pt x="375" y="250"/>
                  </a:ln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grpSp>
      <p:grpSp>
        <p:nvGrpSpPr>
          <p:cNvPr id="142" name="Group 29">
            <a:extLst>
              <a:ext uri="{FF2B5EF4-FFF2-40B4-BE49-F238E27FC236}">
                <a16:creationId xmlns:a16="http://schemas.microsoft.com/office/drawing/2014/main" id="{64FD36C0-C8DB-4213-9B4E-E2AE50033DD3}"/>
              </a:ext>
            </a:extLst>
          </p:cNvPr>
          <p:cNvGrpSpPr/>
          <p:nvPr/>
        </p:nvGrpSpPr>
        <p:grpSpPr bwMode="gray">
          <a:xfrm>
            <a:off x="8053146" y="2799056"/>
            <a:ext cx="311046" cy="300730"/>
            <a:chOff x="5076251" y="2079626"/>
            <a:chExt cx="1476000" cy="1296000"/>
          </a:xfrm>
          <a:solidFill>
            <a:srgbClr val="58595B"/>
          </a:solidFill>
        </p:grpSpPr>
        <p:sp>
          <p:nvSpPr>
            <p:cNvPr id="143" name="Freeform 3">
              <a:extLst>
                <a:ext uri="{FF2B5EF4-FFF2-40B4-BE49-F238E27FC236}">
                  <a16:creationId xmlns:a16="http://schemas.microsoft.com/office/drawing/2014/main" id="{5B49D543-D7F7-47D9-AFD8-7C9D01DAC361}"/>
                </a:ext>
              </a:extLst>
            </p:cNvPr>
            <p:cNvSpPr>
              <a:spLocks noChangeArrowheads="1"/>
            </p:cNvSpPr>
            <p:nvPr/>
          </p:nvSpPr>
          <p:spPr bwMode="gray">
            <a:xfrm>
              <a:off x="5076251" y="2079626"/>
              <a:ext cx="1476000" cy="924929"/>
            </a:xfrm>
            <a:custGeom>
              <a:avLst/>
              <a:gdLst>
                <a:gd name="T0" fmla="*/ 4531 w 4532"/>
                <a:gd name="T1" fmla="*/ 1906 h 2969"/>
                <a:gd name="T2" fmla="*/ 4531 w 4532"/>
                <a:gd name="T3" fmla="*/ 1906 h 2969"/>
                <a:gd name="T4" fmla="*/ 4000 w 4532"/>
                <a:gd name="T5" fmla="*/ 2843 h 2969"/>
                <a:gd name="T6" fmla="*/ 3625 w 4532"/>
                <a:gd name="T7" fmla="*/ 2937 h 2969"/>
                <a:gd name="T8" fmla="*/ 3438 w 4532"/>
                <a:gd name="T9" fmla="*/ 2843 h 2969"/>
                <a:gd name="T10" fmla="*/ 3531 w 4532"/>
                <a:gd name="T11" fmla="*/ 2625 h 2969"/>
                <a:gd name="T12" fmla="*/ 3656 w 4532"/>
                <a:gd name="T13" fmla="*/ 2593 h 2969"/>
                <a:gd name="T14" fmla="*/ 3938 w 4532"/>
                <a:gd name="T15" fmla="*/ 2468 h 2969"/>
                <a:gd name="T16" fmla="*/ 4156 w 4532"/>
                <a:gd name="T17" fmla="*/ 1781 h 2969"/>
                <a:gd name="T18" fmla="*/ 3813 w 4532"/>
                <a:gd name="T19" fmla="*/ 1343 h 2969"/>
                <a:gd name="T20" fmla="*/ 3375 w 4532"/>
                <a:gd name="T21" fmla="*/ 1312 h 2969"/>
                <a:gd name="T22" fmla="*/ 3281 w 4532"/>
                <a:gd name="T23" fmla="*/ 1250 h 2969"/>
                <a:gd name="T24" fmla="*/ 3063 w 4532"/>
                <a:gd name="T25" fmla="*/ 875 h 2969"/>
                <a:gd name="T26" fmla="*/ 2594 w 4532"/>
                <a:gd name="T27" fmla="*/ 750 h 2969"/>
                <a:gd name="T28" fmla="*/ 2406 w 4532"/>
                <a:gd name="T29" fmla="*/ 781 h 2969"/>
                <a:gd name="T30" fmla="*/ 2313 w 4532"/>
                <a:gd name="T31" fmla="*/ 750 h 2969"/>
                <a:gd name="T32" fmla="*/ 2125 w 4532"/>
                <a:gd name="T33" fmla="*/ 531 h 2969"/>
                <a:gd name="T34" fmla="*/ 1594 w 4532"/>
                <a:gd name="T35" fmla="*/ 406 h 2969"/>
                <a:gd name="T36" fmla="*/ 1156 w 4532"/>
                <a:gd name="T37" fmla="*/ 750 h 2969"/>
                <a:gd name="T38" fmla="*/ 1125 w 4532"/>
                <a:gd name="T39" fmla="*/ 1218 h 2969"/>
                <a:gd name="T40" fmla="*/ 1063 w 4532"/>
                <a:gd name="T41" fmla="*/ 1312 h 2969"/>
                <a:gd name="T42" fmla="*/ 938 w 4532"/>
                <a:gd name="T43" fmla="*/ 1312 h 2969"/>
                <a:gd name="T44" fmla="*/ 500 w 4532"/>
                <a:gd name="T45" fmla="*/ 1562 h 2969"/>
                <a:gd name="T46" fmla="*/ 375 w 4532"/>
                <a:gd name="T47" fmla="*/ 2093 h 2969"/>
                <a:gd name="T48" fmla="*/ 688 w 4532"/>
                <a:gd name="T49" fmla="*/ 2531 h 2969"/>
                <a:gd name="T50" fmla="*/ 1000 w 4532"/>
                <a:gd name="T51" fmla="*/ 2593 h 2969"/>
                <a:gd name="T52" fmla="*/ 1156 w 4532"/>
                <a:gd name="T53" fmla="*/ 2749 h 2969"/>
                <a:gd name="T54" fmla="*/ 1031 w 4532"/>
                <a:gd name="T55" fmla="*/ 2937 h 2969"/>
                <a:gd name="T56" fmla="*/ 656 w 4532"/>
                <a:gd name="T57" fmla="*/ 2906 h 2969"/>
                <a:gd name="T58" fmla="*/ 188 w 4532"/>
                <a:gd name="T59" fmla="*/ 2531 h 2969"/>
                <a:gd name="T60" fmla="*/ 31 w 4532"/>
                <a:gd name="T61" fmla="*/ 2187 h 2969"/>
                <a:gd name="T62" fmla="*/ 0 w 4532"/>
                <a:gd name="T63" fmla="*/ 1875 h 2969"/>
                <a:gd name="T64" fmla="*/ 156 w 4532"/>
                <a:gd name="T65" fmla="*/ 1437 h 2969"/>
                <a:gd name="T66" fmla="*/ 625 w 4532"/>
                <a:gd name="T67" fmla="*/ 1031 h 2969"/>
                <a:gd name="T68" fmla="*/ 781 w 4532"/>
                <a:gd name="T69" fmla="*/ 812 h 2969"/>
                <a:gd name="T70" fmla="*/ 906 w 4532"/>
                <a:gd name="T71" fmla="*/ 500 h 2969"/>
                <a:gd name="T72" fmla="*/ 1219 w 4532"/>
                <a:gd name="T73" fmla="*/ 187 h 2969"/>
                <a:gd name="T74" fmla="*/ 1969 w 4532"/>
                <a:gd name="T75" fmla="*/ 62 h 2969"/>
                <a:gd name="T76" fmla="*/ 2469 w 4532"/>
                <a:gd name="T77" fmla="*/ 343 h 2969"/>
                <a:gd name="T78" fmla="*/ 2563 w 4532"/>
                <a:gd name="T79" fmla="*/ 374 h 2969"/>
                <a:gd name="T80" fmla="*/ 2938 w 4532"/>
                <a:gd name="T81" fmla="*/ 437 h 2969"/>
                <a:gd name="T82" fmla="*/ 3406 w 4532"/>
                <a:gd name="T83" fmla="*/ 718 h 2969"/>
                <a:gd name="T84" fmla="*/ 3531 w 4532"/>
                <a:gd name="T85" fmla="*/ 906 h 2969"/>
                <a:gd name="T86" fmla="*/ 3594 w 4532"/>
                <a:gd name="T87" fmla="*/ 937 h 2969"/>
                <a:gd name="T88" fmla="*/ 4344 w 4532"/>
                <a:gd name="T89" fmla="*/ 1343 h 2969"/>
                <a:gd name="T90" fmla="*/ 4500 w 4532"/>
                <a:gd name="T91" fmla="*/ 1718 h 2969"/>
                <a:gd name="T92" fmla="*/ 4531 w 4532"/>
                <a:gd name="T93" fmla="*/ 1906 h 29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532" h="2969">
                  <a:moveTo>
                    <a:pt x="4531" y="1906"/>
                  </a:moveTo>
                  <a:lnTo>
                    <a:pt x="4531" y="1906"/>
                  </a:lnTo>
                  <a:cubicBezTo>
                    <a:pt x="4531" y="2343"/>
                    <a:pt x="4344" y="2625"/>
                    <a:pt x="4000" y="2843"/>
                  </a:cubicBezTo>
                  <a:cubicBezTo>
                    <a:pt x="3906" y="2906"/>
                    <a:pt x="3750" y="2937"/>
                    <a:pt x="3625" y="2937"/>
                  </a:cubicBezTo>
                  <a:cubicBezTo>
                    <a:pt x="3531" y="2937"/>
                    <a:pt x="3469" y="2906"/>
                    <a:pt x="3438" y="2843"/>
                  </a:cubicBezTo>
                  <a:cubicBezTo>
                    <a:pt x="3438" y="2749"/>
                    <a:pt x="3438" y="2656"/>
                    <a:pt x="3531" y="2625"/>
                  </a:cubicBezTo>
                  <a:cubicBezTo>
                    <a:pt x="3563" y="2593"/>
                    <a:pt x="3625" y="2593"/>
                    <a:pt x="3656" y="2593"/>
                  </a:cubicBezTo>
                  <a:cubicBezTo>
                    <a:pt x="3781" y="2562"/>
                    <a:pt x="3875" y="2531"/>
                    <a:pt x="3938" y="2468"/>
                  </a:cubicBezTo>
                  <a:cubicBezTo>
                    <a:pt x="4156" y="2281"/>
                    <a:pt x="4219" y="2031"/>
                    <a:pt x="4156" y="1781"/>
                  </a:cubicBezTo>
                  <a:cubicBezTo>
                    <a:pt x="4125" y="1593"/>
                    <a:pt x="4000" y="1437"/>
                    <a:pt x="3813" y="1343"/>
                  </a:cubicBezTo>
                  <a:cubicBezTo>
                    <a:pt x="3656" y="1281"/>
                    <a:pt x="3531" y="1281"/>
                    <a:pt x="3375" y="1312"/>
                  </a:cubicBezTo>
                  <a:cubicBezTo>
                    <a:pt x="3313" y="1312"/>
                    <a:pt x="3313" y="1312"/>
                    <a:pt x="3281" y="1250"/>
                  </a:cubicBezTo>
                  <a:cubicBezTo>
                    <a:pt x="3250" y="1093"/>
                    <a:pt x="3188" y="968"/>
                    <a:pt x="3063" y="875"/>
                  </a:cubicBezTo>
                  <a:cubicBezTo>
                    <a:pt x="2938" y="781"/>
                    <a:pt x="2781" y="718"/>
                    <a:pt x="2594" y="750"/>
                  </a:cubicBezTo>
                  <a:cubicBezTo>
                    <a:pt x="2531" y="750"/>
                    <a:pt x="2469" y="781"/>
                    <a:pt x="2406" y="781"/>
                  </a:cubicBezTo>
                  <a:cubicBezTo>
                    <a:pt x="2375" y="781"/>
                    <a:pt x="2344" y="781"/>
                    <a:pt x="2313" y="750"/>
                  </a:cubicBezTo>
                  <a:cubicBezTo>
                    <a:pt x="2281" y="656"/>
                    <a:pt x="2219" y="593"/>
                    <a:pt x="2125" y="531"/>
                  </a:cubicBezTo>
                  <a:cubicBezTo>
                    <a:pt x="1969" y="406"/>
                    <a:pt x="1813" y="343"/>
                    <a:pt x="1594" y="406"/>
                  </a:cubicBezTo>
                  <a:cubicBezTo>
                    <a:pt x="1406" y="437"/>
                    <a:pt x="1250" y="562"/>
                    <a:pt x="1156" y="750"/>
                  </a:cubicBezTo>
                  <a:cubicBezTo>
                    <a:pt x="1094" y="906"/>
                    <a:pt x="1094" y="1062"/>
                    <a:pt x="1125" y="1218"/>
                  </a:cubicBezTo>
                  <a:cubicBezTo>
                    <a:pt x="1125" y="1281"/>
                    <a:pt x="1125" y="1312"/>
                    <a:pt x="1063" y="1312"/>
                  </a:cubicBezTo>
                  <a:cubicBezTo>
                    <a:pt x="1000" y="1312"/>
                    <a:pt x="969" y="1312"/>
                    <a:pt x="938" y="1312"/>
                  </a:cubicBezTo>
                  <a:cubicBezTo>
                    <a:pt x="750" y="1343"/>
                    <a:pt x="625" y="1406"/>
                    <a:pt x="500" y="1562"/>
                  </a:cubicBezTo>
                  <a:cubicBezTo>
                    <a:pt x="375" y="1718"/>
                    <a:pt x="344" y="1906"/>
                    <a:pt x="375" y="2093"/>
                  </a:cubicBezTo>
                  <a:cubicBezTo>
                    <a:pt x="406" y="2281"/>
                    <a:pt x="531" y="2437"/>
                    <a:pt x="688" y="2531"/>
                  </a:cubicBezTo>
                  <a:cubicBezTo>
                    <a:pt x="781" y="2562"/>
                    <a:pt x="875" y="2593"/>
                    <a:pt x="1000" y="2593"/>
                  </a:cubicBezTo>
                  <a:cubicBezTo>
                    <a:pt x="1063" y="2625"/>
                    <a:pt x="1125" y="2656"/>
                    <a:pt x="1156" y="2749"/>
                  </a:cubicBezTo>
                  <a:cubicBezTo>
                    <a:pt x="1188" y="2812"/>
                    <a:pt x="1125" y="2937"/>
                    <a:pt x="1031" y="2937"/>
                  </a:cubicBezTo>
                  <a:cubicBezTo>
                    <a:pt x="906" y="2968"/>
                    <a:pt x="781" y="2937"/>
                    <a:pt x="656" y="2906"/>
                  </a:cubicBezTo>
                  <a:cubicBezTo>
                    <a:pt x="469" y="2812"/>
                    <a:pt x="313" y="2687"/>
                    <a:pt x="188" y="2531"/>
                  </a:cubicBezTo>
                  <a:cubicBezTo>
                    <a:pt x="125" y="2437"/>
                    <a:pt x="63" y="2312"/>
                    <a:pt x="31" y="2187"/>
                  </a:cubicBezTo>
                  <a:cubicBezTo>
                    <a:pt x="0" y="2093"/>
                    <a:pt x="0" y="1968"/>
                    <a:pt x="0" y="1875"/>
                  </a:cubicBezTo>
                  <a:cubicBezTo>
                    <a:pt x="31" y="1718"/>
                    <a:pt x="63" y="1562"/>
                    <a:pt x="156" y="1437"/>
                  </a:cubicBezTo>
                  <a:cubicBezTo>
                    <a:pt x="250" y="1250"/>
                    <a:pt x="406" y="1093"/>
                    <a:pt x="625" y="1031"/>
                  </a:cubicBezTo>
                  <a:cubicBezTo>
                    <a:pt x="750" y="1000"/>
                    <a:pt x="750" y="906"/>
                    <a:pt x="781" y="812"/>
                  </a:cubicBezTo>
                  <a:cubicBezTo>
                    <a:pt x="781" y="718"/>
                    <a:pt x="844" y="593"/>
                    <a:pt x="906" y="500"/>
                  </a:cubicBezTo>
                  <a:cubicBezTo>
                    <a:pt x="969" y="374"/>
                    <a:pt x="1094" y="250"/>
                    <a:pt x="1219" y="187"/>
                  </a:cubicBezTo>
                  <a:cubicBezTo>
                    <a:pt x="1438" y="31"/>
                    <a:pt x="1688" y="0"/>
                    <a:pt x="1969" y="62"/>
                  </a:cubicBezTo>
                  <a:cubicBezTo>
                    <a:pt x="2156" y="93"/>
                    <a:pt x="2344" y="187"/>
                    <a:pt x="2469" y="343"/>
                  </a:cubicBezTo>
                  <a:cubicBezTo>
                    <a:pt x="2500" y="374"/>
                    <a:pt x="2531" y="406"/>
                    <a:pt x="2563" y="374"/>
                  </a:cubicBezTo>
                  <a:cubicBezTo>
                    <a:pt x="2688" y="374"/>
                    <a:pt x="2813" y="374"/>
                    <a:pt x="2938" y="437"/>
                  </a:cubicBezTo>
                  <a:cubicBezTo>
                    <a:pt x="3125" y="468"/>
                    <a:pt x="3281" y="562"/>
                    <a:pt x="3406" y="718"/>
                  </a:cubicBezTo>
                  <a:cubicBezTo>
                    <a:pt x="3438" y="781"/>
                    <a:pt x="3469" y="843"/>
                    <a:pt x="3531" y="906"/>
                  </a:cubicBezTo>
                  <a:cubicBezTo>
                    <a:pt x="3531" y="906"/>
                    <a:pt x="3563" y="937"/>
                    <a:pt x="3594" y="937"/>
                  </a:cubicBezTo>
                  <a:cubicBezTo>
                    <a:pt x="3906" y="968"/>
                    <a:pt x="4156" y="1093"/>
                    <a:pt x="4344" y="1343"/>
                  </a:cubicBezTo>
                  <a:cubicBezTo>
                    <a:pt x="4438" y="1437"/>
                    <a:pt x="4500" y="1562"/>
                    <a:pt x="4500" y="1718"/>
                  </a:cubicBezTo>
                  <a:cubicBezTo>
                    <a:pt x="4531" y="1781"/>
                    <a:pt x="4531" y="1875"/>
                    <a:pt x="4531" y="1906"/>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44" name="Freeform 6">
              <a:extLst>
                <a:ext uri="{FF2B5EF4-FFF2-40B4-BE49-F238E27FC236}">
                  <a16:creationId xmlns:a16="http://schemas.microsoft.com/office/drawing/2014/main" id="{FCA9D58F-0B90-4F3F-8A43-B32C64A38816}"/>
                </a:ext>
              </a:extLst>
            </p:cNvPr>
            <p:cNvSpPr>
              <a:spLocks noChangeArrowheads="1"/>
            </p:cNvSpPr>
            <p:nvPr/>
          </p:nvSpPr>
          <p:spPr bwMode="gray">
            <a:xfrm>
              <a:off x="5687901" y="2654099"/>
              <a:ext cx="315875" cy="340836"/>
            </a:xfrm>
            <a:custGeom>
              <a:avLst/>
              <a:gdLst>
                <a:gd name="T0" fmla="*/ 0 w 970"/>
                <a:gd name="T1" fmla="*/ 594 h 1095"/>
                <a:gd name="T2" fmla="*/ 0 w 970"/>
                <a:gd name="T3" fmla="*/ 594 h 1095"/>
                <a:gd name="T4" fmla="*/ 0 w 970"/>
                <a:gd name="T5" fmla="*/ 157 h 1095"/>
                <a:gd name="T6" fmla="*/ 156 w 970"/>
                <a:gd name="T7" fmla="*/ 0 h 1095"/>
                <a:gd name="T8" fmla="*/ 844 w 970"/>
                <a:gd name="T9" fmla="*/ 0 h 1095"/>
                <a:gd name="T10" fmla="*/ 969 w 970"/>
                <a:gd name="T11" fmla="*/ 157 h 1095"/>
                <a:gd name="T12" fmla="*/ 969 w 970"/>
                <a:gd name="T13" fmla="*/ 1063 h 1095"/>
                <a:gd name="T14" fmla="*/ 938 w 970"/>
                <a:gd name="T15" fmla="*/ 1094 h 1095"/>
                <a:gd name="T16" fmla="*/ 63 w 970"/>
                <a:gd name="T17" fmla="*/ 1094 h 1095"/>
                <a:gd name="T18" fmla="*/ 0 w 970"/>
                <a:gd name="T19" fmla="*/ 1063 h 1095"/>
                <a:gd name="T20" fmla="*/ 0 w 970"/>
                <a:gd name="T21" fmla="*/ 594 h 1095"/>
                <a:gd name="T22" fmla="*/ 500 w 970"/>
                <a:gd name="T23" fmla="*/ 719 h 1095"/>
                <a:gd name="T24" fmla="*/ 500 w 970"/>
                <a:gd name="T25" fmla="*/ 719 h 1095"/>
                <a:gd name="T26" fmla="*/ 750 w 970"/>
                <a:gd name="T27" fmla="*/ 719 h 1095"/>
                <a:gd name="T28" fmla="*/ 844 w 970"/>
                <a:gd name="T29" fmla="*/ 625 h 1095"/>
                <a:gd name="T30" fmla="*/ 750 w 970"/>
                <a:gd name="T31" fmla="*/ 532 h 1095"/>
                <a:gd name="T32" fmla="*/ 250 w 970"/>
                <a:gd name="T33" fmla="*/ 532 h 1095"/>
                <a:gd name="T34" fmla="*/ 156 w 970"/>
                <a:gd name="T35" fmla="*/ 625 h 1095"/>
                <a:gd name="T36" fmla="*/ 250 w 970"/>
                <a:gd name="T37" fmla="*/ 719 h 1095"/>
                <a:gd name="T38" fmla="*/ 500 w 970"/>
                <a:gd name="T39" fmla="*/ 719 h 1095"/>
                <a:gd name="T40" fmla="*/ 500 w 970"/>
                <a:gd name="T41" fmla="*/ 375 h 1095"/>
                <a:gd name="T42" fmla="*/ 500 w 970"/>
                <a:gd name="T43" fmla="*/ 375 h 1095"/>
                <a:gd name="T44" fmla="*/ 750 w 970"/>
                <a:gd name="T45" fmla="*/ 375 h 1095"/>
                <a:gd name="T46" fmla="*/ 844 w 970"/>
                <a:gd name="T47" fmla="*/ 313 h 1095"/>
                <a:gd name="T48" fmla="*/ 750 w 970"/>
                <a:gd name="T49" fmla="*/ 219 h 1095"/>
                <a:gd name="T50" fmla="*/ 250 w 970"/>
                <a:gd name="T51" fmla="*/ 219 h 1095"/>
                <a:gd name="T52" fmla="*/ 156 w 970"/>
                <a:gd name="T53" fmla="*/ 313 h 1095"/>
                <a:gd name="T54" fmla="*/ 250 w 970"/>
                <a:gd name="T55" fmla="*/ 375 h 1095"/>
                <a:gd name="T56" fmla="*/ 500 w 970"/>
                <a:gd name="T57" fmla="*/ 375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70" h="1095">
                  <a:moveTo>
                    <a:pt x="0" y="594"/>
                  </a:moveTo>
                  <a:lnTo>
                    <a:pt x="0" y="594"/>
                  </a:lnTo>
                  <a:cubicBezTo>
                    <a:pt x="0" y="438"/>
                    <a:pt x="0" y="313"/>
                    <a:pt x="0" y="157"/>
                  </a:cubicBezTo>
                  <a:cubicBezTo>
                    <a:pt x="0" y="63"/>
                    <a:pt x="63" y="0"/>
                    <a:pt x="156" y="0"/>
                  </a:cubicBezTo>
                  <a:cubicBezTo>
                    <a:pt x="375" y="0"/>
                    <a:pt x="594" y="0"/>
                    <a:pt x="844" y="0"/>
                  </a:cubicBezTo>
                  <a:cubicBezTo>
                    <a:pt x="906" y="0"/>
                    <a:pt x="969" y="63"/>
                    <a:pt x="969" y="157"/>
                  </a:cubicBezTo>
                  <a:cubicBezTo>
                    <a:pt x="969" y="469"/>
                    <a:pt x="969" y="750"/>
                    <a:pt x="969" y="1063"/>
                  </a:cubicBezTo>
                  <a:cubicBezTo>
                    <a:pt x="969" y="1094"/>
                    <a:pt x="969" y="1094"/>
                    <a:pt x="938" y="1094"/>
                  </a:cubicBezTo>
                  <a:cubicBezTo>
                    <a:pt x="625" y="1094"/>
                    <a:pt x="344" y="1094"/>
                    <a:pt x="63" y="1094"/>
                  </a:cubicBezTo>
                  <a:cubicBezTo>
                    <a:pt x="31" y="1094"/>
                    <a:pt x="0" y="1094"/>
                    <a:pt x="0" y="1063"/>
                  </a:cubicBezTo>
                  <a:cubicBezTo>
                    <a:pt x="0" y="906"/>
                    <a:pt x="0" y="750"/>
                    <a:pt x="0" y="594"/>
                  </a:cubicBezTo>
                  <a:close/>
                  <a:moveTo>
                    <a:pt x="500" y="719"/>
                  </a:moveTo>
                  <a:lnTo>
                    <a:pt x="500" y="719"/>
                  </a:lnTo>
                  <a:cubicBezTo>
                    <a:pt x="563" y="719"/>
                    <a:pt x="656" y="719"/>
                    <a:pt x="750" y="719"/>
                  </a:cubicBezTo>
                  <a:cubicBezTo>
                    <a:pt x="813" y="719"/>
                    <a:pt x="844" y="688"/>
                    <a:pt x="844" y="625"/>
                  </a:cubicBezTo>
                  <a:cubicBezTo>
                    <a:pt x="844" y="563"/>
                    <a:pt x="813" y="532"/>
                    <a:pt x="750" y="532"/>
                  </a:cubicBezTo>
                  <a:cubicBezTo>
                    <a:pt x="563" y="532"/>
                    <a:pt x="406" y="532"/>
                    <a:pt x="250" y="532"/>
                  </a:cubicBezTo>
                  <a:cubicBezTo>
                    <a:pt x="188" y="532"/>
                    <a:pt x="156" y="563"/>
                    <a:pt x="156" y="625"/>
                  </a:cubicBezTo>
                  <a:cubicBezTo>
                    <a:pt x="156" y="688"/>
                    <a:pt x="188" y="719"/>
                    <a:pt x="250" y="719"/>
                  </a:cubicBezTo>
                  <a:cubicBezTo>
                    <a:pt x="313" y="719"/>
                    <a:pt x="406" y="719"/>
                    <a:pt x="500" y="719"/>
                  </a:cubicBezTo>
                  <a:close/>
                  <a:moveTo>
                    <a:pt x="500" y="375"/>
                  </a:moveTo>
                  <a:lnTo>
                    <a:pt x="500" y="375"/>
                  </a:lnTo>
                  <a:cubicBezTo>
                    <a:pt x="563" y="375"/>
                    <a:pt x="656" y="375"/>
                    <a:pt x="750" y="375"/>
                  </a:cubicBezTo>
                  <a:cubicBezTo>
                    <a:pt x="813" y="375"/>
                    <a:pt x="844" y="375"/>
                    <a:pt x="844" y="313"/>
                  </a:cubicBezTo>
                  <a:cubicBezTo>
                    <a:pt x="844" y="250"/>
                    <a:pt x="813" y="219"/>
                    <a:pt x="750" y="219"/>
                  </a:cubicBezTo>
                  <a:cubicBezTo>
                    <a:pt x="563" y="219"/>
                    <a:pt x="406" y="219"/>
                    <a:pt x="250" y="219"/>
                  </a:cubicBezTo>
                  <a:cubicBezTo>
                    <a:pt x="188" y="219"/>
                    <a:pt x="156" y="250"/>
                    <a:pt x="156" y="313"/>
                  </a:cubicBezTo>
                  <a:cubicBezTo>
                    <a:pt x="156" y="375"/>
                    <a:pt x="188" y="375"/>
                    <a:pt x="250" y="375"/>
                  </a:cubicBezTo>
                  <a:cubicBezTo>
                    <a:pt x="313" y="375"/>
                    <a:pt x="406" y="375"/>
                    <a:pt x="500" y="375"/>
                  </a:cubicBezTo>
                  <a:close/>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45" name="Freeform 7">
              <a:extLst>
                <a:ext uri="{FF2B5EF4-FFF2-40B4-BE49-F238E27FC236}">
                  <a16:creationId xmlns:a16="http://schemas.microsoft.com/office/drawing/2014/main" id="{9796FC16-E08B-429E-BC3E-9A1BC03227B7}"/>
                </a:ext>
              </a:extLst>
            </p:cNvPr>
            <p:cNvSpPr>
              <a:spLocks noChangeArrowheads="1"/>
            </p:cNvSpPr>
            <p:nvPr/>
          </p:nvSpPr>
          <p:spPr bwMode="gray">
            <a:xfrm>
              <a:off x="5870248" y="3034790"/>
              <a:ext cx="366128" cy="340836"/>
            </a:xfrm>
            <a:custGeom>
              <a:avLst/>
              <a:gdLst>
                <a:gd name="T0" fmla="*/ 531 w 1126"/>
                <a:gd name="T1" fmla="*/ 281 h 1095"/>
                <a:gd name="T2" fmla="*/ 531 w 1126"/>
                <a:gd name="T3" fmla="*/ 281 h 1095"/>
                <a:gd name="T4" fmla="*/ 531 w 1126"/>
                <a:gd name="T5" fmla="*/ 531 h 1095"/>
                <a:gd name="T6" fmla="*/ 593 w 1126"/>
                <a:gd name="T7" fmla="*/ 562 h 1095"/>
                <a:gd name="T8" fmla="*/ 1062 w 1126"/>
                <a:gd name="T9" fmla="*/ 562 h 1095"/>
                <a:gd name="T10" fmla="*/ 1125 w 1126"/>
                <a:gd name="T11" fmla="*/ 625 h 1095"/>
                <a:gd name="T12" fmla="*/ 812 w 1126"/>
                <a:gd name="T13" fmla="*/ 1031 h 1095"/>
                <a:gd name="T14" fmla="*/ 500 w 1126"/>
                <a:gd name="T15" fmla="*/ 1094 h 1095"/>
                <a:gd name="T16" fmla="*/ 125 w 1126"/>
                <a:gd name="T17" fmla="*/ 875 h 1095"/>
                <a:gd name="T18" fmla="*/ 31 w 1126"/>
                <a:gd name="T19" fmla="*/ 438 h 1095"/>
                <a:gd name="T20" fmla="*/ 250 w 1126"/>
                <a:gd name="T21" fmla="*/ 94 h 1095"/>
                <a:gd name="T22" fmla="*/ 500 w 1126"/>
                <a:gd name="T23" fmla="*/ 0 h 1095"/>
                <a:gd name="T24" fmla="*/ 531 w 1126"/>
                <a:gd name="T25" fmla="*/ 63 h 1095"/>
                <a:gd name="T26" fmla="*/ 531 w 1126"/>
                <a:gd name="T27" fmla="*/ 281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26" h="1095">
                  <a:moveTo>
                    <a:pt x="531" y="281"/>
                  </a:moveTo>
                  <a:lnTo>
                    <a:pt x="531" y="281"/>
                  </a:lnTo>
                  <a:cubicBezTo>
                    <a:pt x="531" y="375"/>
                    <a:pt x="531" y="438"/>
                    <a:pt x="531" y="531"/>
                  </a:cubicBezTo>
                  <a:cubicBezTo>
                    <a:pt x="531" y="562"/>
                    <a:pt x="562" y="562"/>
                    <a:pt x="593" y="562"/>
                  </a:cubicBezTo>
                  <a:cubicBezTo>
                    <a:pt x="750" y="562"/>
                    <a:pt x="906" y="562"/>
                    <a:pt x="1062" y="562"/>
                  </a:cubicBezTo>
                  <a:cubicBezTo>
                    <a:pt x="1125" y="562"/>
                    <a:pt x="1125" y="562"/>
                    <a:pt x="1125" y="625"/>
                  </a:cubicBezTo>
                  <a:cubicBezTo>
                    <a:pt x="1093" y="813"/>
                    <a:pt x="1000" y="938"/>
                    <a:pt x="812" y="1031"/>
                  </a:cubicBezTo>
                  <a:cubicBezTo>
                    <a:pt x="718" y="1094"/>
                    <a:pt x="625" y="1094"/>
                    <a:pt x="500" y="1094"/>
                  </a:cubicBezTo>
                  <a:cubicBezTo>
                    <a:pt x="343" y="1063"/>
                    <a:pt x="218" y="1000"/>
                    <a:pt x="125" y="875"/>
                  </a:cubicBezTo>
                  <a:cubicBezTo>
                    <a:pt x="31" y="750"/>
                    <a:pt x="0" y="594"/>
                    <a:pt x="31" y="438"/>
                  </a:cubicBezTo>
                  <a:cubicBezTo>
                    <a:pt x="62" y="281"/>
                    <a:pt x="125" y="188"/>
                    <a:pt x="250" y="94"/>
                  </a:cubicBezTo>
                  <a:cubicBezTo>
                    <a:pt x="312" y="31"/>
                    <a:pt x="406" y="0"/>
                    <a:pt x="500" y="0"/>
                  </a:cubicBezTo>
                  <a:cubicBezTo>
                    <a:pt x="531" y="0"/>
                    <a:pt x="562" y="0"/>
                    <a:pt x="531" y="63"/>
                  </a:cubicBezTo>
                  <a:cubicBezTo>
                    <a:pt x="531" y="125"/>
                    <a:pt x="531" y="219"/>
                    <a:pt x="531" y="281"/>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46" name="Freeform 12">
              <a:extLst>
                <a:ext uri="{FF2B5EF4-FFF2-40B4-BE49-F238E27FC236}">
                  <a16:creationId xmlns:a16="http://schemas.microsoft.com/office/drawing/2014/main" id="{9142CE8E-3AAA-4696-9163-AACBECCC5A7E}"/>
                </a:ext>
              </a:extLst>
            </p:cNvPr>
            <p:cNvSpPr>
              <a:spLocks noChangeArrowheads="1"/>
            </p:cNvSpPr>
            <p:nvPr/>
          </p:nvSpPr>
          <p:spPr bwMode="gray">
            <a:xfrm>
              <a:off x="5524220" y="2577136"/>
              <a:ext cx="193833" cy="283114"/>
            </a:xfrm>
            <a:custGeom>
              <a:avLst/>
              <a:gdLst>
                <a:gd name="T0" fmla="*/ 156 w 595"/>
                <a:gd name="T1" fmla="*/ 219 h 908"/>
                <a:gd name="T2" fmla="*/ 156 w 595"/>
                <a:gd name="T3" fmla="*/ 219 h 908"/>
                <a:gd name="T4" fmla="*/ 156 w 595"/>
                <a:gd name="T5" fmla="*/ 313 h 908"/>
                <a:gd name="T6" fmla="*/ 344 w 595"/>
                <a:gd name="T7" fmla="*/ 313 h 908"/>
                <a:gd name="T8" fmla="*/ 406 w 595"/>
                <a:gd name="T9" fmla="*/ 375 h 908"/>
                <a:gd name="T10" fmla="*/ 344 w 595"/>
                <a:gd name="T11" fmla="*/ 407 h 908"/>
                <a:gd name="T12" fmla="*/ 156 w 595"/>
                <a:gd name="T13" fmla="*/ 407 h 908"/>
                <a:gd name="T14" fmla="*/ 156 w 595"/>
                <a:gd name="T15" fmla="*/ 500 h 908"/>
                <a:gd name="T16" fmla="*/ 344 w 595"/>
                <a:gd name="T17" fmla="*/ 500 h 908"/>
                <a:gd name="T18" fmla="*/ 406 w 595"/>
                <a:gd name="T19" fmla="*/ 563 h 908"/>
                <a:gd name="T20" fmla="*/ 406 w 595"/>
                <a:gd name="T21" fmla="*/ 844 h 908"/>
                <a:gd name="T22" fmla="*/ 344 w 595"/>
                <a:gd name="T23" fmla="*/ 907 h 908"/>
                <a:gd name="T24" fmla="*/ 63 w 595"/>
                <a:gd name="T25" fmla="*/ 907 h 908"/>
                <a:gd name="T26" fmla="*/ 0 w 595"/>
                <a:gd name="T27" fmla="*/ 875 h 908"/>
                <a:gd name="T28" fmla="*/ 0 w 595"/>
                <a:gd name="T29" fmla="*/ 94 h 908"/>
                <a:gd name="T30" fmla="*/ 94 w 595"/>
                <a:gd name="T31" fmla="*/ 0 h 908"/>
                <a:gd name="T32" fmla="*/ 500 w 595"/>
                <a:gd name="T33" fmla="*/ 0 h 908"/>
                <a:gd name="T34" fmla="*/ 594 w 595"/>
                <a:gd name="T35" fmla="*/ 125 h 908"/>
                <a:gd name="T36" fmla="*/ 563 w 595"/>
                <a:gd name="T37" fmla="*/ 157 h 908"/>
                <a:gd name="T38" fmla="*/ 469 w 595"/>
                <a:gd name="T39" fmla="*/ 157 h 908"/>
                <a:gd name="T40" fmla="*/ 313 w 595"/>
                <a:gd name="T41" fmla="*/ 219 h 908"/>
                <a:gd name="T42" fmla="*/ 156 w 595"/>
                <a:gd name="T43" fmla="*/ 219 h 9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5" h="908">
                  <a:moveTo>
                    <a:pt x="156" y="219"/>
                  </a:moveTo>
                  <a:lnTo>
                    <a:pt x="156" y="219"/>
                  </a:lnTo>
                  <a:cubicBezTo>
                    <a:pt x="156" y="250"/>
                    <a:pt x="156" y="282"/>
                    <a:pt x="156" y="313"/>
                  </a:cubicBezTo>
                  <a:cubicBezTo>
                    <a:pt x="219" y="313"/>
                    <a:pt x="281" y="313"/>
                    <a:pt x="344" y="313"/>
                  </a:cubicBezTo>
                  <a:cubicBezTo>
                    <a:pt x="375" y="313"/>
                    <a:pt x="406" y="313"/>
                    <a:pt x="406" y="375"/>
                  </a:cubicBezTo>
                  <a:cubicBezTo>
                    <a:pt x="406" y="407"/>
                    <a:pt x="375" y="407"/>
                    <a:pt x="344" y="407"/>
                  </a:cubicBezTo>
                  <a:cubicBezTo>
                    <a:pt x="281" y="407"/>
                    <a:pt x="219" y="407"/>
                    <a:pt x="156" y="407"/>
                  </a:cubicBezTo>
                  <a:cubicBezTo>
                    <a:pt x="156" y="438"/>
                    <a:pt x="156" y="469"/>
                    <a:pt x="156" y="500"/>
                  </a:cubicBezTo>
                  <a:cubicBezTo>
                    <a:pt x="219" y="500"/>
                    <a:pt x="281" y="500"/>
                    <a:pt x="344" y="500"/>
                  </a:cubicBezTo>
                  <a:cubicBezTo>
                    <a:pt x="375" y="500"/>
                    <a:pt x="406" y="532"/>
                    <a:pt x="406" y="563"/>
                  </a:cubicBezTo>
                  <a:cubicBezTo>
                    <a:pt x="406" y="657"/>
                    <a:pt x="406" y="750"/>
                    <a:pt x="406" y="844"/>
                  </a:cubicBezTo>
                  <a:cubicBezTo>
                    <a:pt x="406" y="907"/>
                    <a:pt x="375" y="907"/>
                    <a:pt x="344" y="907"/>
                  </a:cubicBezTo>
                  <a:cubicBezTo>
                    <a:pt x="250" y="907"/>
                    <a:pt x="156" y="907"/>
                    <a:pt x="63" y="907"/>
                  </a:cubicBezTo>
                  <a:cubicBezTo>
                    <a:pt x="0" y="907"/>
                    <a:pt x="0" y="907"/>
                    <a:pt x="0" y="875"/>
                  </a:cubicBezTo>
                  <a:cubicBezTo>
                    <a:pt x="0" y="594"/>
                    <a:pt x="0" y="344"/>
                    <a:pt x="0" y="94"/>
                  </a:cubicBezTo>
                  <a:cubicBezTo>
                    <a:pt x="0" y="32"/>
                    <a:pt x="31" y="0"/>
                    <a:pt x="94" y="0"/>
                  </a:cubicBezTo>
                  <a:cubicBezTo>
                    <a:pt x="219" y="0"/>
                    <a:pt x="375" y="0"/>
                    <a:pt x="500" y="0"/>
                  </a:cubicBezTo>
                  <a:cubicBezTo>
                    <a:pt x="563" y="0"/>
                    <a:pt x="594" y="63"/>
                    <a:pt x="594" y="125"/>
                  </a:cubicBezTo>
                  <a:lnTo>
                    <a:pt x="563" y="157"/>
                  </a:lnTo>
                  <a:cubicBezTo>
                    <a:pt x="531" y="157"/>
                    <a:pt x="500" y="157"/>
                    <a:pt x="469" y="157"/>
                  </a:cubicBezTo>
                  <a:cubicBezTo>
                    <a:pt x="438" y="219"/>
                    <a:pt x="375" y="219"/>
                    <a:pt x="313" y="219"/>
                  </a:cubicBezTo>
                  <a:cubicBezTo>
                    <a:pt x="250" y="219"/>
                    <a:pt x="219" y="219"/>
                    <a:pt x="156" y="219"/>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47" name="Freeform 13">
              <a:extLst>
                <a:ext uri="{FF2B5EF4-FFF2-40B4-BE49-F238E27FC236}">
                  <a16:creationId xmlns:a16="http://schemas.microsoft.com/office/drawing/2014/main" id="{30534D00-0E56-40A8-BF51-84E65255FAB7}"/>
                </a:ext>
              </a:extLst>
            </p:cNvPr>
            <p:cNvSpPr>
              <a:spLocks noChangeArrowheads="1"/>
            </p:cNvSpPr>
            <p:nvPr/>
          </p:nvSpPr>
          <p:spPr bwMode="gray">
            <a:xfrm>
              <a:off x="6064080" y="2994935"/>
              <a:ext cx="213934" cy="204776"/>
            </a:xfrm>
            <a:custGeom>
              <a:avLst/>
              <a:gdLst>
                <a:gd name="T0" fmla="*/ 313 w 658"/>
                <a:gd name="T1" fmla="*/ 656 h 657"/>
                <a:gd name="T2" fmla="*/ 313 w 658"/>
                <a:gd name="T3" fmla="*/ 656 h 657"/>
                <a:gd name="T4" fmla="*/ 63 w 658"/>
                <a:gd name="T5" fmla="*/ 656 h 657"/>
                <a:gd name="T6" fmla="*/ 0 w 658"/>
                <a:gd name="T7" fmla="*/ 594 h 657"/>
                <a:gd name="T8" fmla="*/ 0 w 658"/>
                <a:gd name="T9" fmla="*/ 63 h 657"/>
                <a:gd name="T10" fmla="*/ 63 w 658"/>
                <a:gd name="T11" fmla="*/ 0 h 657"/>
                <a:gd name="T12" fmla="*/ 500 w 658"/>
                <a:gd name="T13" fmla="*/ 219 h 657"/>
                <a:gd name="T14" fmla="*/ 594 w 658"/>
                <a:gd name="T15" fmla="*/ 313 h 657"/>
                <a:gd name="T16" fmla="*/ 594 w 658"/>
                <a:gd name="T17" fmla="*/ 406 h 657"/>
                <a:gd name="T18" fmla="*/ 657 w 658"/>
                <a:gd name="T19" fmla="*/ 594 h 657"/>
                <a:gd name="T20" fmla="*/ 594 w 658"/>
                <a:gd name="T21" fmla="*/ 656 h 657"/>
                <a:gd name="T22" fmla="*/ 313 w 658"/>
                <a:gd name="T23" fmla="*/ 656 h 657"/>
                <a:gd name="T24" fmla="*/ 157 w 658"/>
                <a:gd name="T25" fmla="*/ 500 h 657"/>
                <a:gd name="T26" fmla="*/ 157 w 658"/>
                <a:gd name="T27" fmla="*/ 500 h 657"/>
                <a:gd name="T28" fmla="*/ 438 w 658"/>
                <a:gd name="T29" fmla="*/ 500 h 657"/>
                <a:gd name="T30" fmla="*/ 469 w 658"/>
                <a:gd name="T31" fmla="*/ 500 h 657"/>
                <a:gd name="T32" fmla="*/ 157 w 658"/>
                <a:gd name="T33" fmla="*/ 188 h 657"/>
                <a:gd name="T34" fmla="*/ 157 w 658"/>
                <a:gd name="T35" fmla="*/ 500 h 6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8" h="657">
                  <a:moveTo>
                    <a:pt x="313" y="656"/>
                  </a:moveTo>
                  <a:lnTo>
                    <a:pt x="313" y="656"/>
                  </a:lnTo>
                  <a:cubicBezTo>
                    <a:pt x="219" y="656"/>
                    <a:pt x="125" y="656"/>
                    <a:pt x="63" y="656"/>
                  </a:cubicBezTo>
                  <a:cubicBezTo>
                    <a:pt x="0" y="656"/>
                    <a:pt x="0" y="625"/>
                    <a:pt x="0" y="594"/>
                  </a:cubicBezTo>
                  <a:cubicBezTo>
                    <a:pt x="0" y="406"/>
                    <a:pt x="0" y="250"/>
                    <a:pt x="0" y="63"/>
                  </a:cubicBezTo>
                  <a:cubicBezTo>
                    <a:pt x="0" y="0"/>
                    <a:pt x="0" y="0"/>
                    <a:pt x="63" y="0"/>
                  </a:cubicBezTo>
                  <a:cubicBezTo>
                    <a:pt x="250" y="0"/>
                    <a:pt x="375" y="94"/>
                    <a:pt x="500" y="219"/>
                  </a:cubicBezTo>
                  <a:cubicBezTo>
                    <a:pt x="532" y="250"/>
                    <a:pt x="563" y="281"/>
                    <a:pt x="594" y="313"/>
                  </a:cubicBezTo>
                  <a:cubicBezTo>
                    <a:pt x="594" y="344"/>
                    <a:pt x="594" y="375"/>
                    <a:pt x="594" y="406"/>
                  </a:cubicBezTo>
                  <a:cubicBezTo>
                    <a:pt x="625" y="469"/>
                    <a:pt x="625" y="531"/>
                    <a:pt x="657" y="594"/>
                  </a:cubicBezTo>
                  <a:cubicBezTo>
                    <a:pt x="657" y="625"/>
                    <a:pt x="625" y="656"/>
                    <a:pt x="594" y="656"/>
                  </a:cubicBezTo>
                  <a:cubicBezTo>
                    <a:pt x="500" y="656"/>
                    <a:pt x="407" y="656"/>
                    <a:pt x="313" y="656"/>
                  </a:cubicBezTo>
                  <a:close/>
                  <a:moveTo>
                    <a:pt x="157" y="500"/>
                  </a:moveTo>
                  <a:lnTo>
                    <a:pt x="157" y="500"/>
                  </a:lnTo>
                  <a:cubicBezTo>
                    <a:pt x="250" y="500"/>
                    <a:pt x="344" y="500"/>
                    <a:pt x="438" y="500"/>
                  </a:cubicBezTo>
                  <a:cubicBezTo>
                    <a:pt x="469" y="500"/>
                    <a:pt x="469" y="500"/>
                    <a:pt x="469" y="500"/>
                  </a:cubicBezTo>
                  <a:cubicBezTo>
                    <a:pt x="469" y="375"/>
                    <a:pt x="282" y="188"/>
                    <a:pt x="157" y="188"/>
                  </a:cubicBezTo>
                  <a:cubicBezTo>
                    <a:pt x="157" y="281"/>
                    <a:pt x="157" y="375"/>
                    <a:pt x="157" y="500"/>
                  </a:cubicBezTo>
                  <a:close/>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48" name="Freeform 16">
              <a:extLst>
                <a:ext uri="{FF2B5EF4-FFF2-40B4-BE49-F238E27FC236}">
                  <a16:creationId xmlns:a16="http://schemas.microsoft.com/office/drawing/2014/main" id="{81417CBD-52F5-4AC5-B5BD-D821EB330C0D}"/>
                </a:ext>
              </a:extLst>
            </p:cNvPr>
            <p:cNvSpPr>
              <a:spLocks noChangeArrowheads="1"/>
            </p:cNvSpPr>
            <p:nvPr/>
          </p:nvSpPr>
          <p:spPr bwMode="gray">
            <a:xfrm>
              <a:off x="5687901" y="3034790"/>
              <a:ext cx="244086" cy="126439"/>
            </a:xfrm>
            <a:custGeom>
              <a:avLst/>
              <a:gdLst>
                <a:gd name="T0" fmla="*/ 750 w 751"/>
                <a:gd name="T1" fmla="*/ 0 h 407"/>
                <a:gd name="T2" fmla="*/ 750 w 751"/>
                <a:gd name="T3" fmla="*/ 0 h 407"/>
                <a:gd name="T4" fmla="*/ 563 w 751"/>
                <a:gd name="T5" fmla="*/ 188 h 407"/>
                <a:gd name="T6" fmla="*/ 531 w 751"/>
                <a:gd name="T7" fmla="*/ 125 h 407"/>
                <a:gd name="T8" fmla="*/ 406 w 751"/>
                <a:gd name="T9" fmla="*/ 125 h 407"/>
                <a:gd name="T10" fmla="*/ 375 w 751"/>
                <a:gd name="T11" fmla="*/ 219 h 407"/>
                <a:gd name="T12" fmla="*/ 469 w 751"/>
                <a:gd name="T13" fmla="*/ 281 h 407"/>
                <a:gd name="T14" fmla="*/ 500 w 751"/>
                <a:gd name="T15" fmla="*/ 313 h 407"/>
                <a:gd name="T16" fmla="*/ 438 w 751"/>
                <a:gd name="T17" fmla="*/ 406 h 407"/>
                <a:gd name="T18" fmla="*/ 156 w 751"/>
                <a:gd name="T19" fmla="*/ 406 h 407"/>
                <a:gd name="T20" fmla="*/ 0 w 751"/>
                <a:gd name="T21" fmla="*/ 250 h 407"/>
                <a:gd name="T22" fmla="*/ 0 w 751"/>
                <a:gd name="T23" fmla="*/ 63 h 407"/>
                <a:gd name="T24" fmla="*/ 63 w 751"/>
                <a:gd name="T25" fmla="*/ 0 h 407"/>
                <a:gd name="T26" fmla="*/ 688 w 751"/>
                <a:gd name="T27" fmla="*/ 0 h 407"/>
                <a:gd name="T28" fmla="*/ 750 w 751"/>
                <a:gd name="T29" fmla="*/ 0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51" h="407">
                  <a:moveTo>
                    <a:pt x="750" y="0"/>
                  </a:moveTo>
                  <a:lnTo>
                    <a:pt x="750" y="0"/>
                  </a:lnTo>
                  <a:cubicBezTo>
                    <a:pt x="688" y="63"/>
                    <a:pt x="625" y="125"/>
                    <a:pt x="563" y="188"/>
                  </a:cubicBezTo>
                  <a:cubicBezTo>
                    <a:pt x="563" y="156"/>
                    <a:pt x="531" y="156"/>
                    <a:pt x="531" y="125"/>
                  </a:cubicBezTo>
                  <a:cubicBezTo>
                    <a:pt x="500" y="94"/>
                    <a:pt x="406" y="94"/>
                    <a:pt x="406" y="125"/>
                  </a:cubicBezTo>
                  <a:cubicBezTo>
                    <a:pt x="375" y="156"/>
                    <a:pt x="375" y="219"/>
                    <a:pt x="375" y="219"/>
                  </a:cubicBezTo>
                  <a:cubicBezTo>
                    <a:pt x="375" y="250"/>
                    <a:pt x="438" y="281"/>
                    <a:pt x="469" y="281"/>
                  </a:cubicBezTo>
                  <a:cubicBezTo>
                    <a:pt x="469" y="281"/>
                    <a:pt x="500" y="281"/>
                    <a:pt x="500" y="313"/>
                  </a:cubicBezTo>
                  <a:cubicBezTo>
                    <a:pt x="500" y="375"/>
                    <a:pt x="500" y="406"/>
                    <a:pt x="438" y="406"/>
                  </a:cubicBezTo>
                  <a:cubicBezTo>
                    <a:pt x="344" y="406"/>
                    <a:pt x="250" y="406"/>
                    <a:pt x="156" y="406"/>
                  </a:cubicBezTo>
                  <a:cubicBezTo>
                    <a:pt x="63" y="406"/>
                    <a:pt x="0" y="313"/>
                    <a:pt x="0" y="250"/>
                  </a:cubicBezTo>
                  <a:cubicBezTo>
                    <a:pt x="0" y="188"/>
                    <a:pt x="0" y="125"/>
                    <a:pt x="0" y="63"/>
                  </a:cubicBezTo>
                  <a:cubicBezTo>
                    <a:pt x="0" y="0"/>
                    <a:pt x="31" y="0"/>
                    <a:pt x="63" y="0"/>
                  </a:cubicBezTo>
                  <a:cubicBezTo>
                    <a:pt x="250" y="0"/>
                    <a:pt x="469" y="0"/>
                    <a:pt x="688" y="0"/>
                  </a:cubicBezTo>
                  <a:cubicBezTo>
                    <a:pt x="688" y="0"/>
                    <a:pt x="719" y="0"/>
                    <a:pt x="750" y="0"/>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49" name="Freeform 21">
              <a:extLst>
                <a:ext uri="{FF2B5EF4-FFF2-40B4-BE49-F238E27FC236}">
                  <a16:creationId xmlns:a16="http://schemas.microsoft.com/office/drawing/2014/main" id="{EE4841C5-3DF6-4508-9446-0400126BCBE8}"/>
                </a:ext>
              </a:extLst>
            </p:cNvPr>
            <p:cNvSpPr>
              <a:spLocks noChangeArrowheads="1"/>
            </p:cNvSpPr>
            <p:nvPr/>
          </p:nvSpPr>
          <p:spPr bwMode="gray">
            <a:xfrm>
              <a:off x="5524220" y="2878116"/>
              <a:ext cx="132093" cy="78338"/>
            </a:xfrm>
            <a:custGeom>
              <a:avLst/>
              <a:gdLst>
                <a:gd name="T0" fmla="*/ 375 w 407"/>
                <a:gd name="T1" fmla="*/ 125 h 251"/>
                <a:gd name="T2" fmla="*/ 375 w 407"/>
                <a:gd name="T3" fmla="*/ 125 h 251"/>
                <a:gd name="T4" fmla="*/ 281 w 407"/>
                <a:gd name="T5" fmla="*/ 94 h 251"/>
                <a:gd name="T6" fmla="*/ 313 w 407"/>
                <a:gd name="T7" fmla="*/ 156 h 251"/>
                <a:gd name="T8" fmla="*/ 375 w 407"/>
                <a:gd name="T9" fmla="*/ 156 h 251"/>
                <a:gd name="T10" fmla="*/ 406 w 407"/>
                <a:gd name="T11" fmla="*/ 250 h 251"/>
                <a:gd name="T12" fmla="*/ 344 w 407"/>
                <a:gd name="T13" fmla="*/ 250 h 251"/>
                <a:gd name="T14" fmla="*/ 94 w 407"/>
                <a:gd name="T15" fmla="*/ 250 h 251"/>
                <a:gd name="T16" fmla="*/ 0 w 407"/>
                <a:gd name="T17" fmla="*/ 156 h 251"/>
                <a:gd name="T18" fmla="*/ 0 w 407"/>
                <a:gd name="T19" fmla="*/ 63 h 251"/>
                <a:gd name="T20" fmla="*/ 63 w 407"/>
                <a:gd name="T21" fmla="*/ 0 h 251"/>
                <a:gd name="T22" fmla="*/ 344 w 407"/>
                <a:gd name="T23" fmla="*/ 0 h 251"/>
                <a:gd name="T24" fmla="*/ 406 w 407"/>
                <a:gd name="T25" fmla="*/ 0 h 251"/>
                <a:gd name="T26" fmla="*/ 375 w 407"/>
                <a:gd name="T27" fmla="*/ 125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07" h="251">
                  <a:moveTo>
                    <a:pt x="375" y="125"/>
                  </a:moveTo>
                  <a:lnTo>
                    <a:pt x="375" y="125"/>
                  </a:lnTo>
                  <a:cubicBezTo>
                    <a:pt x="344" y="63"/>
                    <a:pt x="313" y="63"/>
                    <a:pt x="281" y="94"/>
                  </a:cubicBezTo>
                  <a:cubicBezTo>
                    <a:pt x="281" y="125"/>
                    <a:pt x="281" y="156"/>
                    <a:pt x="313" y="156"/>
                  </a:cubicBezTo>
                  <a:cubicBezTo>
                    <a:pt x="313" y="187"/>
                    <a:pt x="344" y="156"/>
                    <a:pt x="375" y="156"/>
                  </a:cubicBezTo>
                  <a:cubicBezTo>
                    <a:pt x="406" y="187"/>
                    <a:pt x="406" y="219"/>
                    <a:pt x="406" y="250"/>
                  </a:cubicBezTo>
                  <a:lnTo>
                    <a:pt x="344" y="250"/>
                  </a:lnTo>
                  <a:cubicBezTo>
                    <a:pt x="250" y="250"/>
                    <a:pt x="188" y="250"/>
                    <a:pt x="94" y="250"/>
                  </a:cubicBezTo>
                  <a:cubicBezTo>
                    <a:pt x="31" y="250"/>
                    <a:pt x="0" y="219"/>
                    <a:pt x="0" y="156"/>
                  </a:cubicBezTo>
                  <a:cubicBezTo>
                    <a:pt x="0" y="125"/>
                    <a:pt x="0" y="94"/>
                    <a:pt x="0" y="63"/>
                  </a:cubicBezTo>
                  <a:cubicBezTo>
                    <a:pt x="0" y="0"/>
                    <a:pt x="0" y="0"/>
                    <a:pt x="63" y="0"/>
                  </a:cubicBezTo>
                  <a:cubicBezTo>
                    <a:pt x="156" y="0"/>
                    <a:pt x="250" y="0"/>
                    <a:pt x="344" y="0"/>
                  </a:cubicBezTo>
                  <a:lnTo>
                    <a:pt x="406" y="0"/>
                  </a:lnTo>
                  <a:cubicBezTo>
                    <a:pt x="406" y="31"/>
                    <a:pt x="406" y="63"/>
                    <a:pt x="375" y="125"/>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grpSp>
      <p:grpSp>
        <p:nvGrpSpPr>
          <p:cNvPr id="150" name="Group 37">
            <a:extLst>
              <a:ext uri="{FF2B5EF4-FFF2-40B4-BE49-F238E27FC236}">
                <a16:creationId xmlns:a16="http://schemas.microsoft.com/office/drawing/2014/main" id="{09AD4B47-C5E5-416D-BDF3-B29DF5C49D38}"/>
              </a:ext>
            </a:extLst>
          </p:cNvPr>
          <p:cNvGrpSpPr/>
          <p:nvPr/>
        </p:nvGrpSpPr>
        <p:grpSpPr bwMode="gray">
          <a:xfrm>
            <a:off x="7114202" y="2674453"/>
            <a:ext cx="342653" cy="329515"/>
            <a:chOff x="9214000" y="2089233"/>
            <a:chExt cx="1484018" cy="1324520"/>
          </a:xfrm>
          <a:solidFill>
            <a:srgbClr val="58595B"/>
          </a:solidFill>
        </p:grpSpPr>
        <p:sp>
          <p:nvSpPr>
            <p:cNvPr id="151" name="Freeform 2">
              <a:extLst>
                <a:ext uri="{FF2B5EF4-FFF2-40B4-BE49-F238E27FC236}">
                  <a16:creationId xmlns:a16="http://schemas.microsoft.com/office/drawing/2014/main" id="{4A9E889E-E0F6-4E0A-A309-ECCABFBED891}"/>
                </a:ext>
              </a:extLst>
            </p:cNvPr>
            <p:cNvSpPr>
              <a:spLocks noChangeArrowheads="1"/>
            </p:cNvSpPr>
            <p:nvPr/>
          </p:nvSpPr>
          <p:spPr bwMode="gray">
            <a:xfrm>
              <a:off x="9214000" y="2089233"/>
              <a:ext cx="1484018" cy="915322"/>
            </a:xfrm>
            <a:custGeom>
              <a:avLst/>
              <a:gdLst>
                <a:gd name="T0" fmla="*/ 4844 w 4845"/>
                <a:gd name="T1" fmla="*/ 2031 h 3157"/>
                <a:gd name="T2" fmla="*/ 4844 w 4845"/>
                <a:gd name="T3" fmla="*/ 2031 h 3157"/>
                <a:gd name="T4" fmla="*/ 4375 w 4845"/>
                <a:gd name="T5" fmla="*/ 2968 h 3157"/>
                <a:gd name="T6" fmla="*/ 3907 w 4845"/>
                <a:gd name="T7" fmla="*/ 3125 h 3157"/>
                <a:gd name="T8" fmla="*/ 3688 w 4845"/>
                <a:gd name="T9" fmla="*/ 2906 h 3157"/>
                <a:gd name="T10" fmla="*/ 3813 w 4845"/>
                <a:gd name="T11" fmla="*/ 2781 h 3157"/>
                <a:gd name="T12" fmla="*/ 4063 w 4845"/>
                <a:gd name="T13" fmla="*/ 2718 h 3157"/>
                <a:gd name="T14" fmla="*/ 4375 w 4845"/>
                <a:gd name="T15" fmla="*/ 2437 h 3157"/>
                <a:gd name="T16" fmla="*/ 4469 w 4845"/>
                <a:gd name="T17" fmla="*/ 1906 h 3157"/>
                <a:gd name="T18" fmla="*/ 4157 w 4845"/>
                <a:gd name="T19" fmla="*/ 1468 h 3157"/>
                <a:gd name="T20" fmla="*/ 3625 w 4845"/>
                <a:gd name="T21" fmla="*/ 1375 h 3157"/>
                <a:gd name="T22" fmla="*/ 3532 w 4845"/>
                <a:gd name="T23" fmla="*/ 1343 h 3157"/>
                <a:gd name="T24" fmla="*/ 3125 w 4845"/>
                <a:gd name="T25" fmla="*/ 843 h 3157"/>
                <a:gd name="T26" fmla="*/ 2782 w 4845"/>
                <a:gd name="T27" fmla="*/ 781 h 3157"/>
                <a:gd name="T28" fmla="*/ 2594 w 4845"/>
                <a:gd name="T29" fmla="*/ 812 h 3157"/>
                <a:gd name="T30" fmla="*/ 2469 w 4845"/>
                <a:gd name="T31" fmla="*/ 750 h 3157"/>
                <a:gd name="T32" fmla="*/ 2188 w 4845"/>
                <a:gd name="T33" fmla="*/ 468 h 3157"/>
                <a:gd name="T34" fmla="*/ 1750 w 4845"/>
                <a:gd name="T35" fmla="*/ 406 h 3157"/>
                <a:gd name="T36" fmla="*/ 1313 w 4845"/>
                <a:gd name="T37" fmla="*/ 687 h 3157"/>
                <a:gd name="T38" fmla="*/ 1188 w 4845"/>
                <a:gd name="T39" fmla="*/ 1156 h 3157"/>
                <a:gd name="T40" fmla="*/ 1219 w 4845"/>
                <a:gd name="T41" fmla="*/ 1312 h 3157"/>
                <a:gd name="T42" fmla="*/ 1157 w 4845"/>
                <a:gd name="T43" fmla="*/ 1375 h 3157"/>
                <a:gd name="T44" fmla="*/ 1032 w 4845"/>
                <a:gd name="T45" fmla="*/ 1406 h 3157"/>
                <a:gd name="T46" fmla="*/ 469 w 4845"/>
                <a:gd name="T47" fmla="*/ 1781 h 3157"/>
                <a:gd name="T48" fmla="*/ 438 w 4845"/>
                <a:gd name="T49" fmla="*/ 2281 h 3157"/>
                <a:gd name="T50" fmla="*/ 719 w 4845"/>
                <a:gd name="T51" fmla="*/ 2656 h 3157"/>
                <a:gd name="T52" fmla="*/ 1094 w 4845"/>
                <a:gd name="T53" fmla="*/ 2781 h 3157"/>
                <a:gd name="T54" fmla="*/ 1250 w 4845"/>
                <a:gd name="T55" fmla="*/ 2937 h 3157"/>
                <a:gd name="T56" fmla="*/ 1094 w 4845"/>
                <a:gd name="T57" fmla="*/ 3125 h 3157"/>
                <a:gd name="T58" fmla="*/ 250 w 4845"/>
                <a:gd name="T59" fmla="*/ 2749 h 3157"/>
                <a:gd name="T60" fmla="*/ 63 w 4845"/>
                <a:gd name="T61" fmla="*/ 2375 h 3157"/>
                <a:gd name="T62" fmla="*/ 63 w 4845"/>
                <a:gd name="T63" fmla="*/ 1843 h 3157"/>
                <a:gd name="T64" fmla="*/ 469 w 4845"/>
                <a:gd name="T65" fmla="*/ 1218 h 3157"/>
                <a:gd name="T66" fmla="*/ 750 w 4845"/>
                <a:gd name="T67" fmla="*/ 1062 h 3157"/>
                <a:gd name="T68" fmla="*/ 813 w 4845"/>
                <a:gd name="T69" fmla="*/ 1000 h 3157"/>
                <a:gd name="T70" fmla="*/ 1344 w 4845"/>
                <a:gd name="T71" fmla="*/ 156 h 3157"/>
                <a:gd name="T72" fmla="*/ 2032 w 4845"/>
                <a:gd name="T73" fmla="*/ 31 h 3157"/>
                <a:gd name="T74" fmla="*/ 2657 w 4845"/>
                <a:gd name="T75" fmla="*/ 374 h 3157"/>
                <a:gd name="T76" fmla="*/ 2750 w 4845"/>
                <a:gd name="T77" fmla="*/ 406 h 3157"/>
                <a:gd name="T78" fmla="*/ 3157 w 4845"/>
                <a:gd name="T79" fmla="*/ 437 h 3157"/>
                <a:gd name="T80" fmla="*/ 3594 w 4845"/>
                <a:gd name="T81" fmla="*/ 718 h 3157"/>
                <a:gd name="T82" fmla="*/ 3782 w 4845"/>
                <a:gd name="T83" fmla="*/ 937 h 3157"/>
                <a:gd name="T84" fmla="*/ 3844 w 4845"/>
                <a:gd name="T85" fmla="*/ 968 h 3157"/>
                <a:gd name="T86" fmla="*/ 4625 w 4845"/>
                <a:gd name="T87" fmla="*/ 1406 h 3157"/>
                <a:gd name="T88" fmla="*/ 4813 w 4845"/>
                <a:gd name="T89" fmla="*/ 1812 h 3157"/>
                <a:gd name="T90" fmla="*/ 4844 w 4845"/>
                <a:gd name="T91" fmla="*/ 2031 h 3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845" h="3157">
                  <a:moveTo>
                    <a:pt x="4844" y="2031"/>
                  </a:moveTo>
                  <a:lnTo>
                    <a:pt x="4844" y="2031"/>
                  </a:lnTo>
                  <a:cubicBezTo>
                    <a:pt x="4844" y="2437"/>
                    <a:pt x="4688" y="2749"/>
                    <a:pt x="4375" y="2968"/>
                  </a:cubicBezTo>
                  <a:cubicBezTo>
                    <a:pt x="4219" y="3062"/>
                    <a:pt x="4063" y="3125"/>
                    <a:pt x="3907" y="3125"/>
                  </a:cubicBezTo>
                  <a:cubicBezTo>
                    <a:pt x="3750" y="3156"/>
                    <a:pt x="3657" y="3031"/>
                    <a:pt x="3688" y="2906"/>
                  </a:cubicBezTo>
                  <a:cubicBezTo>
                    <a:pt x="3688" y="2843"/>
                    <a:pt x="3750" y="2781"/>
                    <a:pt x="3813" y="2781"/>
                  </a:cubicBezTo>
                  <a:cubicBezTo>
                    <a:pt x="3907" y="2749"/>
                    <a:pt x="3969" y="2718"/>
                    <a:pt x="4063" y="2718"/>
                  </a:cubicBezTo>
                  <a:cubicBezTo>
                    <a:pt x="4188" y="2656"/>
                    <a:pt x="4282" y="2562"/>
                    <a:pt x="4375" y="2437"/>
                  </a:cubicBezTo>
                  <a:cubicBezTo>
                    <a:pt x="4469" y="2281"/>
                    <a:pt x="4500" y="2093"/>
                    <a:pt x="4469" y="1906"/>
                  </a:cubicBezTo>
                  <a:cubicBezTo>
                    <a:pt x="4438" y="1718"/>
                    <a:pt x="4313" y="1562"/>
                    <a:pt x="4157" y="1468"/>
                  </a:cubicBezTo>
                  <a:cubicBezTo>
                    <a:pt x="4000" y="1375"/>
                    <a:pt x="3813" y="1343"/>
                    <a:pt x="3625" y="1375"/>
                  </a:cubicBezTo>
                  <a:cubicBezTo>
                    <a:pt x="3563" y="1406"/>
                    <a:pt x="3532" y="1375"/>
                    <a:pt x="3532" y="1343"/>
                  </a:cubicBezTo>
                  <a:cubicBezTo>
                    <a:pt x="3469" y="1093"/>
                    <a:pt x="3344" y="937"/>
                    <a:pt x="3125" y="843"/>
                  </a:cubicBezTo>
                  <a:cubicBezTo>
                    <a:pt x="3000" y="781"/>
                    <a:pt x="2907" y="781"/>
                    <a:pt x="2782" y="781"/>
                  </a:cubicBezTo>
                  <a:cubicBezTo>
                    <a:pt x="2719" y="781"/>
                    <a:pt x="2657" y="812"/>
                    <a:pt x="2594" y="812"/>
                  </a:cubicBezTo>
                  <a:cubicBezTo>
                    <a:pt x="2500" y="843"/>
                    <a:pt x="2532" y="843"/>
                    <a:pt x="2469" y="750"/>
                  </a:cubicBezTo>
                  <a:cubicBezTo>
                    <a:pt x="2407" y="625"/>
                    <a:pt x="2313" y="531"/>
                    <a:pt x="2188" y="468"/>
                  </a:cubicBezTo>
                  <a:cubicBezTo>
                    <a:pt x="2032" y="406"/>
                    <a:pt x="1907" y="374"/>
                    <a:pt x="1750" y="406"/>
                  </a:cubicBezTo>
                  <a:cubicBezTo>
                    <a:pt x="1563" y="437"/>
                    <a:pt x="1438" y="531"/>
                    <a:pt x="1313" y="687"/>
                  </a:cubicBezTo>
                  <a:cubicBezTo>
                    <a:pt x="1219" y="812"/>
                    <a:pt x="1188" y="968"/>
                    <a:pt x="1188" y="1156"/>
                  </a:cubicBezTo>
                  <a:cubicBezTo>
                    <a:pt x="1188" y="1187"/>
                    <a:pt x="1219" y="1250"/>
                    <a:pt x="1219" y="1312"/>
                  </a:cubicBezTo>
                  <a:cubicBezTo>
                    <a:pt x="1219" y="1343"/>
                    <a:pt x="1219" y="1375"/>
                    <a:pt x="1157" y="1375"/>
                  </a:cubicBezTo>
                  <a:cubicBezTo>
                    <a:pt x="1125" y="1406"/>
                    <a:pt x="1063" y="1406"/>
                    <a:pt x="1032" y="1406"/>
                  </a:cubicBezTo>
                  <a:cubicBezTo>
                    <a:pt x="782" y="1406"/>
                    <a:pt x="563" y="1562"/>
                    <a:pt x="469" y="1781"/>
                  </a:cubicBezTo>
                  <a:cubicBezTo>
                    <a:pt x="407" y="1937"/>
                    <a:pt x="407" y="2125"/>
                    <a:pt x="438" y="2281"/>
                  </a:cubicBezTo>
                  <a:cubicBezTo>
                    <a:pt x="500" y="2437"/>
                    <a:pt x="594" y="2562"/>
                    <a:pt x="719" y="2656"/>
                  </a:cubicBezTo>
                  <a:cubicBezTo>
                    <a:pt x="844" y="2718"/>
                    <a:pt x="969" y="2749"/>
                    <a:pt x="1094" y="2781"/>
                  </a:cubicBezTo>
                  <a:cubicBezTo>
                    <a:pt x="1188" y="2781"/>
                    <a:pt x="1250" y="2843"/>
                    <a:pt x="1250" y="2937"/>
                  </a:cubicBezTo>
                  <a:cubicBezTo>
                    <a:pt x="1250" y="3031"/>
                    <a:pt x="1188" y="3125"/>
                    <a:pt x="1094" y="3125"/>
                  </a:cubicBezTo>
                  <a:cubicBezTo>
                    <a:pt x="750" y="3125"/>
                    <a:pt x="469" y="3000"/>
                    <a:pt x="250" y="2749"/>
                  </a:cubicBezTo>
                  <a:cubicBezTo>
                    <a:pt x="188" y="2625"/>
                    <a:pt x="125" y="2500"/>
                    <a:pt x="63" y="2375"/>
                  </a:cubicBezTo>
                  <a:cubicBezTo>
                    <a:pt x="32" y="2187"/>
                    <a:pt x="0" y="2031"/>
                    <a:pt x="63" y="1843"/>
                  </a:cubicBezTo>
                  <a:cubicBezTo>
                    <a:pt x="125" y="1562"/>
                    <a:pt x="250" y="1343"/>
                    <a:pt x="469" y="1218"/>
                  </a:cubicBezTo>
                  <a:cubicBezTo>
                    <a:pt x="563" y="1156"/>
                    <a:pt x="657" y="1125"/>
                    <a:pt x="750" y="1062"/>
                  </a:cubicBezTo>
                  <a:cubicBezTo>
                    <a:pt x="782" y="1062"/>
                    <a:pt x="813" y="1031"/>
                    <a:pt x="813" y="1000"/>
                  </a:cubicBezTo>
                  <a:cubicBezTo>
                    <a:pt x="875" y="625"/>
                    <a:pt x="1032" y="343"/>
                    <a:pt x="1344" y="156"/>
                  </a:cubicBezTo>
                  <a:cubicBezTo>
                    <a:pt x="1563" y="31"/>
                    <a:pt x="1782" y="0"/>
                    <a:pt x="2032" y="31"/>
                  </a:cubicBezTo>
                  <a:cubicBezTo>
                    <a:pt x="2282" y="62"/>
                    <a:pt x="2469" y="187"/>
                    <a:pt x="2657" y="374"/>
                  </a:cubicBezTo>
                  <a:cubicBezTo>
                    <a:pt x="2688" y="406"/>
                    <a:pt x="2719" y="406"/>
                    <a:pt x="2750" y="406"/>
                  </a:cubicBezTo>
                  <a:cubicBezTo>
                    <a:pt x="2875" y="406"/>
                    <a:pt x="3032" y="406"/>
                    <a:pt x="3157" y="437"/>
                  </a:cubicBezTo>
                  <a:cubicBezTo>
                    <a:pt x="3313" y="500"/>
                    <a:pt x="3469" y="593"/>
                    <a:pt x="3594" y="718"/>
                  </a:cubicBezTo>
                  <a:cubicBezTo>
                    <a:pt x="3657" y="781"/>
                    <a:pt x="3719" y="875"/>
                    <a:pt x="3782" y="937"/>
                  </a:cubicBezTo>
                  <a:cubicBezTo>
                    <a:pt x="3782" y="968"/>
                    <a:pt x="3813" y="968"/>
                    <a:pt x="3844" y="968"/>
                  </a:cubicBezTo>
                  <a:cubicBezTo>
                    <a:pt x="4157" y="1000"/>
                    <a:pt x="4438" y="1125"/>
                    <a:pt x="4625" y="1406"/>
                  </a:cubicBezTo>
                  <a:cubicBezTo>
                    <a:pt x="4719" y="1531"/>
                    <a:pt x="4813" y="1656"/>
                    <a:pt x="4813" y="1812"/>
                  </a:cubicBezTo>
                  <a:cubicBezTo>
                    <a:pt x="4844" y="1906"/>
                    <a:pt x="4844" y="1968"/>
                    <a:pt x="4844" y="2031"/>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52" name="Freeform 4">
              <a:extLst>
                <a:ext uri="{FF2B5EF4-FFF2-40B4-BE49-F238E27FC236}">
                  <a16:creationId xmlns:a16="http://schemas.microsoft.com/office/drawing/2014/main" id="{32DF7A75-7173-40AE-9DD6-002CFDB15FCC}"/>
                </a:ext>
              </a:extLst>
            </p:cNvPr>
            <p:cNvSpPr>
              <a:spLocks noChangeArrowheads="1"/>
            </p:cNvSpPr>
            <p:nvPr/>
          </p:nvSpPr>
          <p:spPr bwMode="gray">
            <a:xfrm>
              <a:off x="9789930" y="2809827"/>
              <a:ext cx="632749" cy="603926"/>
            </a:xfrm>
            <a:custGeom>
              <a:avLst/>
              <a:gdLst>
                <a:gd name="T0" fmla="*/ 875 w 2033"/>
                <a:gd name="T1" fmla="*/ 1719 h 1939"/>
                <a:gd name="T2" fmla="*/ 875 w 2033"/>
                <a:gd name="T3" fmla="*/ 1719 h 1939"/>
                <a:gd name="T4" fmla="*/ 157 w 2033"/>
                <a:gd name="T5" fmla="*/ 1344 h 1939"/>
                <a:gd name="T6" fmla="*/ 32 w 2033"/>
                <a:gd name="T7" fmla="*/ 719 h 1939"/>
                <a:gd name="T8" fmla="*/ 407 w 2033"/>
                <a:gd name="T9" fmla="*/ 157 h 1939"/>
                <a:gd name="T10" fmla="*/ 1000 w 2033"/>
                <a:gd name="T11" fmla="*/ 32 h 1939"/>
                <a:gd name="T12" fmla="*/ 1594 w 2033"/>
                <a:gd name="T13" fmla="*/ 406 h 1939"/>
                <a:gd name="T14" fmla="*/ 1719 w 2033"/>
                <a:gd name="T15" fmla="*/ 969 h 1939"/>
                <a:gd name="T16" fmla="*/ 1625 w 2033"/>
                <a:gd name="T17" fmla="*/ 1250 h 1939"/>
                <a:gd name="T18" fmla="*/ 1657 w 2033"/>
                <a:gd name="T19" fmla="*/ 1344 h 1939"/>
                <a:gd name="T20" fmla="*/ 1938 w 2033"/>
                <a:gd name="T21" fmla="*/ 1594 h 1939"/>
                <a:gd name="T22" fmla="*/ 2000 w 2033"/>
                <a:gd name="T23" fmla="*/ 1813 h 1939"/>
                <a:gd name="T24" fmla="*/ 1844 w 2033"/>
                <a:gd name="T25" fmla="*/ 1907 h 1939"/>
                <a:gd name="T26" fmla="*/ 1688 w 2033"/>
                <a:gd name="T27" fmla="*/ 1844 h 1939"/>
                <a:gd name="T28" fmla="*/ 1438 w 2033"/>
                <a:gd name="T29" fmla="*/ 1594 h 1939"/>
                <a:gd name="T30" fmla="*/ 1375 w 2033"/>
                <a:gd name="T31" fmla="*/ 1563 h 1939"/>
                <a:gd name="T32" fmla="*/ 1063 w 2033"/>
                <a:gd name="T33" fmla="*/ 1719 h 1939"/>
                <a:gd name="T34" fmla="*/ 875 w 2033"/>
                <a:gd name="T35" fmla="*/ 1719 h 1939"/>
                <a:gd name="T36" fmla="*/ 875 w 2033"/>
                <a:gd name="T37" fmla="*/ 1438 h 1939"/>
                <a:gd name="T38" fmla="*/ 875 w 2033"/>
                <a:gd name="T39" fmla="*/ 1438 h 1939"/>
                <a:gd name="T40" fmla="*/ 1438 w 2033"/>
                <a:gd name="T41" fmla="*/ 875 h 1939"/>
                <a:gd name="T42" fmla="*/ 875 w 2033"/>
                <a:gd name="T43" fmla="*/ 313 h 1939"/>
                <a:gd name="T44" fmla="*/ 313 w 2033"/>
                <a:gd name="T45" fmla="*/ 875 h 1939"/>
                <a:gd name="T46" fmla="*/ 875 w 2033"/>
                <a:gd name="T47" fmla="*/ 1438 h 19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33" h="1939">
                  <a:moveTo>
                    <a:pt x="875" y="1719"/>
                  </a:moveTo>
                  <a:lnTo>
                    <a:pt x="875" y="1719"/>
                  </a:lnTo>
                  <a:cubicBezTo>
                    <a:pt x="563" y="1719"/>
                    <a:pt x="313" y="1594"/>
                    <a:pt x="157" y="1344"/>
                  </a:cubicBezTo>
                  <a:cubicBezTo>
                    <a:pt x="32" y="1157"/>
                    <a:pt x="0" y="938"/>
                    <a:pt x="32" y="719"/>
                  </a:cubicBezTo>
                  <a:cubicBezTo>
                    <a:pt x="63" y="469"/>
                    <a:pt x="188" y="282"/>
                    <a:pt x="407" y="157"/>
                  </a:cubicBezTo>
                  <a:cubicBezTo>
                    <a:pt x="594" y="32"/>
                    <a:pt x="782" y="0"/>
                    <a:pt x="1000" y="32"/>
                  </a:cubicBezTo>
                  <a:cubicBezTo>
                    <a:pt x="1250" y="63"/>
                    <a:pt x="1438" y="188"/>
                    <a:pt x="1594" y="406"/>
                  </a:cubicBezTo>
                  <a:cubicBezTo>
                    <a:pt x="1719" y="594"/>
                    <a:pt x="1750" y="782"/>
                    <a:pt x="1719" y="969"/>
                  </a:cubicBezTo>
                  <a:cubicBezTo>
                    <a:pt x="1719" y="1063"/>
                    <a:pt x="1688" y="1157"/>
                    <a:pt x="1625" y="1250"/>
                  </a:cubicBezTo>
                  <a:cubicBezTo>
                    <a:pt x="1625" y="1281"/>
                    <a:pt x="1625" y="1313"/>
                    <a:pt x="1657" y="1344"/>
                  </a:cubicBezTo>
                  <a:cubicBezTo>
                    <a:pt x="1750" y="1407"/>
                    <a:pt x="1844" y="1532"/>
                    <a:pt x="1938" y="1594"/>
                  </a:cubicBezTo>
                  <a:cubicBezTo>
                    <a:pt x="2000" y="1657"/>
                    <a:pt x="2032" y="1719"/>
                    <a:pt x="2000" y="1813"/>
                  </a:cubicBezTo>
                  <a:cubicBezTo>
                    <a:pt x="1969" y="1875"/>
                    <a:pt x="1907" y="1907"/>
                    <a:pt x="1844" y="1907"/>
                  </a:cubicBezTo>
                  <a:cubicBezTo>
                    <a:pt x="1782" y="1938"/>
                    <a:pt x="1719" y="1907"/>
                    <a:pt x="1688" y="1844"/>
                  </a:cubicBezTo>
                  <a:cubicBezTo>
                    <a:pt x="1594" y="1750"/>
                    <a:pt x="1532" y="1657"/>
                    <a:pt x="1438" y="1594"/>
                  </a:cubicBezTo>
                  <a:cubicBezTo>
                    <a:pt x="1407" y="1563"/>
                    <a:pt x="1407" y="1563"/>
                    <a:pt x="1375" y="1563"/>
                  </a:cubicBezTo>
                  <a:cubicBezTo>
                    <a:pt x="1282" y="1657"/>
                    <a:pt x="1157" y="1688"/>
                    <a:pt x="1063" y="1719"/>
                  </a:cubicBezTo>
                  <a:cubicBezTo>
                    <a:pt x="1000" y="1719"/>
                    <a:pt x="938" y="1719"/>
                    <a:pt x="875" y="1719"/>
                  </a:cubicBezTo>
                  <a:close/>
                  <a:moveTo>
                    <a:pt x="875" y="1438"/>
                  </a:moveTo>
                  <a:lnTo>
                    <a:pt x="875" y="1438"/>
                  </a:lnTo>
                  <a:cubicBezTo>
                    <a:pt x="1188" y="1438"/>
                    <a:pt x="1438" y="1188"/>
                    <a:pt x="1438" y="875"/>
                  </a:cubicBezTo>
                  <a:cubicBezTo>
                    <a:pt x="1438" y="563"/>
                    <a:pt x="1188" y="313"/>
                    <a:pt x="875" y="313"/>
                  </a:cubicBezTo>
                  <a:cubicBezTo>
                    <a:pt x="563" y="313"/>
                    <a:pt x="313" y="563"/>
                    <a:pt x="313" y="875"/>
                  </a:cubicBezTo>
                  <a:cubicBezTo>
                    <a:pt x="313" y="1188"/>
                    <a:pt x="563" y="1438"/>
                    <a:pt x="875" y="1438"/>
                  </a:cubicBezTo>
                  <a:close/>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53" name="Freeform 15">
              <a:extLst>
                <a:ext uri="{FF2B5EF4-FFF2-40B4-BE49-F238E27FC236}">
                  <a16:creationId xmlns:a16="http://schemas.microsoft.com/office/drawing/2014/main" id="{B41796AA-B5E4-447D-B556-25F5A072D10B}"/>
                </a:ext>
              </a:extLst>
            </p:cNvPr>
            <p:cNvSpPr>
              <a:spLocks noChangeArrowheads="1"/>
            </p:cNvSpPr>
            <p:nvPr/>
          </p:nvSpPr>
          <p:spPr bwMode="gray">
            <a:xfrm>
              <a:off x="10043853" y="2566884"/>
              <a:ext cx="204512" cy="214119"/>
            </a:xfrm>
            <a:custGeom>
              <a:avLst/>
              <a:gdLst>
                <a:gd name="T0" fmla="*/ 656 w 657"/>
                <a:gd name="T1" fmla="*/ 656 h 689"/>
                <a:gd name="T2" fmla="*/ 656 w 657"/>
                <a:gd name="T3" fmla="*/ 656 h 689"/>
                <a:gd name="T4" fmla="*/ 562 w 657"/>
                <a:gd name="T5" fmla="*/ 688 h 689"/>
                <a:gd name="T6" fmla="*/ 62 w 657"/>
                <a:gd name="T7" fmla="*/ 688 h 689"/>
                <a:gd name="T8" fmla="*/ 0 w 657"/>
                <a:gd name="T9" fmla="*/ 625 h 689"/>
                <a:gd name="T10" fmla="*/ 31 w 657"/>
                <a:gd name="T11" fmla="*/ 94 h 689"/>
                <a:gd name="T12" fmla="*/ 31 w 657"/>
                <a:gd name="T13" fmla="*/ 0 h 689"/>
                <a:gd name="T14" fmla="*/ 31 w 657"/>
                <a:gd name="T15" fmla="*/ 0 h 689"/>
                <a:gd name="T16" fmla="*/ 656 w 657"/>
                <a:gd name="T17" fmla="*/ 656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7" h="689">
                  <a:moveTo>
                    <a:pt x="656" y="656"/>
                  </a:moveTo>
                  <a:lnTo>
                    <a:pt x="656" y="656"/>
                  </a:lnTo>
                  <a:cubicBezTo>
                    <a:pt x="625" y="688"/>
                    <a:pt x="594" y="688"/>
                    <a:pt x="562" y="688"/>
                  </a:cubicBezTo>
                  <a:cubicBezTo>
                    <a:pt x="406" y="688"/>
                    <a:pt x="250" y="688"/>
                    <a:pt x="62" y="688"/>
                  </a:cubicBezTo>
                  <a:cubicBezTo>
                    <a:pt x="31" y="688"/>
                    <a:pt x="0" y="656"/>
                    <a:pt x="0" y="625"/>
                  </a:cubicBezTo>
                  <a:cubicBezTo>
                    <a:pt x="31" y="438"/>
                    <a:pt x="0" y="281"/>
                    <a:pt x="31" y="94"/>
                  </a:cubicBezTo>
                  <a:cubicBezTo>
                    <a:pt x="31" y="63"/>
                    <a:pt x="31" y="31"/>
                    <a:pt x="31" y="0"/>
                  </a:cubicBezTo>
                  <a:lnTo>
                    <a:pt x="31" y="0"/>
                  </a:lnTo>
                  <a:cubicBezTo>
                    <a:pt x="250" y="219"/>
                    <a:pt x="437" y="438"/>
                    <a:pt x="656" y="656"/>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54" name="Freeform 17">
              <a:extLst>
                <a:ext uri="{FF2B5EF4-FFF2-40B4-BE49-F238E27FC236}">
                  <a16:creationId xmlns:a16="http://schemas.microsoft.com/office/drawing/2014/main" id="{71B54D8C-A26B-4652-AAD1-48B9D3060F26}"/>
                </a:ext>
              </a:extLst>
            </p:cNvPr>
            <p:cNvSpPr>
              <a:spLocks noChangeArrowheads="1"/>
            </p:cNvSpPr>
            <p:nvPr/>
          </p:nvSpPr>
          <p:spPr bwMode="gray">
            <a:xfrm>
              <a:off x="9644439" y="2721983"/>
              <a:ext cx="369218" cy="59020"/>
            </a:xfrm>
            <a:custGeom>
              <a:avLst/>
              <a:gdLst>
                <a:gd name="T0" fmla="*/ 593 w 1188"/>
                <a:gd name="T1" fmla="*/ 188 h 189"/>
                <a:gd name="T2" fmla="*/ 593 w 1188"/>
                <a:gd name="T3" fmla="*/ 188 h 189"/>
                <a:gd name="T4" fmla="*/ 62 w 1188"/>
                <a:gd name="T5" fmla="*/ 188 h 189"/>
                <a:gd name="T6" fmla="*/ 0 w 1188"/>
                <a:gd name="T7" fmla="*/ 125 h 189"/>
                <a:gd name="T8" fmla="*/ 93 w 1188"/>
                <a:gd name="T9" fmla="*/ 31 h 189"/>
                <a:gd name="T10" fmla="*/ 1125 w 1188"/>
                <a:gd name="T11" fmla="*/ 31 h 189"/>
                <a:gd name="T12" fmla="*/ 1187 w 1188"/>
                <a:gd name="T13" fmla="*/ 94 h 189"/>
                <a:gd name="T14" fmla="*/ 1093 w 1188"/>
                <a:gd name="T15" fmla="*/ 188 h 189"/>
                <a:gd name="T16" fmla="*/ 593 w 1188"/>
                <a:gd name="T17"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88" h="189">
                  <a:moveTo>
                    <a:pt x="593" y="188"/>
                  </a:moveTo>
                  <a:lnTo>
                    <a:pt x="593" y="188"/>
                  </a:lnTo>
                  <a:cubicBezTo>
                    <a:pt x="406" y="188"/>
                    <a:pt x="250" y="188"/>
                    <a:pt x="62" y="188"/>
                  </a:cubicBezTo>
                  <a:cubicBezTo>
                    <a:pt x="31" y="188"/>
                    <a:pt x="0" y="156"/>
                    <a:pt x="0" y="125"/>
                  </a:cubicBezTo>
                  <a:cubicBezTo>
                    <a:pt x="0" y="0"/>
                    <a:pt x="0" y="31"/>
                    <a:pt x="93" y="31"/>
                  </a:cubicBezTo>
                  <a:cubicBezTo>
                    <a:pt x="437" y="31"/>
                    <a:pt x="781" y="31"/>
                    <a:pt x="1125" y="31"/>
                  </a:cubicBezTo>
                  <a:cubicBezTo>
                    <a:pt x="1156" y="31"/>
                    <a:pt x="1187" y="31"/>
                    <a:pt x="1187" y="94"/>
                  </a:cubicBezTo>
                  <a:cubicBezTo>
                    <a:pt x="1187" y="188"/>
                    <a:pt x="1187" y="188"/>
                    <a:pt x="1093" y="188"/>
                  </a:cubicBezTo>
                  <a:cubicBezTo>
                    <a:pt x="937" y="188"/>
                    <a:pt x="750" y="188"/>
                    <a:pt x="593" y="188"/>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55" name="Freeform 18">
              <a:extLst>
                <a:ext uri="{FF2B5EF4-FFF2-40B4-BE49-F238E27FC236}">
                  <a16:creationId xmlns:a16="http://schemas.microsoft.com/office/drawing/2014/main" id="{AD6EA480-B27C-4AFF-A554-66C88A44B1BC}"/>
                </a:ext>
              </a:extLst>
            </p:cNvPr>
            <p:cNvSpPr>
              <a:spLocks noChangeArrowheads="1"/>
            </p:cNvSpPr>
            <p:nvPr/>
          </p:nvSpPr>
          <p:spPr bwMode="gray">
            <a:xfrm>
              <a:off x="9644439" y="2566884"/>
              <a:ext cx="311570" cy="49412"/>
            </a:xfrm>
            <a:custGeom>
              <a:avLst/>
              <a:gdLst>
                <a:gd name="T0" fmla="*/ 500 w 1001"/>
                <a:gd name="T1" fmla="*/ 0 h 157"/>
                <a:gd name="T2" fmla="*/ 500 w 1001"/>
                <a:gd name="T3" fmla="*/ 0 h 157"/>
                <a:gd name="T4" fmla="*/ 937 w 1001"/>
                <a:gd name="T5" fmla="*/ 0 h 157"/>
                <a:gd name="T6" fmla="*/ 968 w 1001"/>
                <a:gd name="T7" fmla="*/ 31 h 157"/>
                <a:gd name="T8" fmla="*/ 875 w 1001"/>
                <a:gd name="T9" fmla="*/ 156 h 157"/>
                <a:gd name="T10" fmla="*/ 93 w 1001"/>
                <a:gd name="T11" fmla="*/ 156 h 157"/>
                <a:gd name="T12" fmla="*/ 0 w 1001"/>
                <a:gd name="T13" fmla="*/ 63 h 157"/>
                <a:gd name="T14" fmla="*/ 0 w 1001"/>
                <a:gd name="T15" fmla="*/ 31 h 157"/>
                <a:gd name="T16" fmla="*/ 62 w 1001"/>
                <a:gd name="T17" fmla="*/ 0 h 157"/>
                <a:gd name="T18" fmla="*/ 500 w 1001"/>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1" h="157">
                  <a:moveTo>
                    <a:pt x="500" y="0"/>
                  </a:moveTo>
                  <a:lnTo>
                    <a:pt x="500" y="0"/>
                  </a:lnTo>
                  <a:cubicBezTo>
                    <a:pt x="625" y="0"/>
                    <a:pt x="781" y="0"/>
                    <a:pt x="937" y="0"/>
                  </a:cubicBezTo>
                  <a:cubicBezTo>
                    <a:pt x="968" y="0"/>
                    <a:pt x="968" y="0"/>
                    <a:pt x="968" y="31"/>
                  </a:cubicBezTo>
                  <a:cubicBezTo>
                    <a:pt x="968" y="156"/>
                    <a:pt x="1000" y="156"/>
                    <a:pt x="875" y="156"/>
                  </a:cubicBezTo>
                  <a:cubicBezTo>
                    <a:pt x="625" y="156"/>
                    <a:pt x="343" y="156"/>
                    <a:pt x="93" y="156"/>
                  </a:cubicBezTo>
                  <a:cubicBezTo>
                    <a:pt x="0" y="156"/>
                    <a:pt x="0" y="156"/>
                    <a:pt x="0" y="63"/>
                  </a:cubicBezTo>
                  <a:cubicBezTo>
                    <a:pt x="0" y="63"/>
                    <a:pt x="0" y="63"/>
                    <a:pt x="0" y="31"/>
                  </a:cubicBezTo>
                  <a:cubicBezTo>
                    <a:pt x="0" y="0"/>
                    <a:pt x="31" y="0"/>
                    <a:pt x="62" y="0"/>
                  </a:cubicBezTo>
                  <a:cubicBezTo>
                    <a:pt x="218" y="0"/>
                    <a:pt x="343" y="0"/>
                    <a:pt x="500" y="0"/>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56" name="Freeform 19">
              <a:extLst>
                <a:ext uri="{FF2B5EF4-FFF2-40B4-BE49-F238E27FC236}">
                  <a16:creationId xmlns:a16="http://schemas.microsoft.com/office/drawing/2014/main" id="{35CA70F8-B040-44CD-B21D-F8942EC5F3DC}"/>
                </a:ext>
              </a:extLst>
            </p:cNvPr>
            <p:cNvSpPr>
              <a:spLocks noChangeArrowheads="1"/>
            </p:cNvSpPr>
            <p:nvPr/>
          </p:nvSpPr>
          <p:spPr bwMode="gray">
            <a:xfrm>
              <a:off x="9644439" y="2643747"/>
              <a:ext cx="242942" cy="49412"/>
            </a:xfrm>
            <a:custGeom>
              <a:avLst/>
              <a:gdLst>
                <a:gd name="T0" fmla="*/ 406 w 782"/>
                <a:gd name="T1" fmla="*/ 156 h 157"/>
                <a:gd name="T2" fmla="*/ 406 w 782"/>
                <a:gd name="T3" fmla="*/ 156 h 157"/>
                <a:gd name="T4" fmla="*/ 62 w 782"/>
                <a:gd name="T5" fmla="*/ 156 h 157"/>
                <a:gd name="T6" fmla="*/ 0 w 782"/>
                <a:gd name="T7" fmla="*/ 125 h 157"/>
                <a:gd name="T8" fmla="*/ 125 w 782"/>
                <a:gd name="T9" fmla="*/ 0 h 157"/>
                <a:gd name="T10" fmla="*/ 718 w 782"/>
                <a:gd name="T11" fmla="*/ 0 h 157"/>
                <a:gd name="T12" fmla="*/ 781 w 782"/>
                <a:gd name="T13" fmla="*/ 63 h 157"/>
                <a:gd name="T14" fmla="*/ 781 w 782"/>
                <a:gd name="T15" fmla="*/ 94 h 157"/>
                <a:gd name="T16" fmla="*/ 718 w 782"/>
                <a:gd name="T17" fmla="*/ 156 h 157"/>
                <a:gd name="T18" fmla="*/ 406 w 782"/>
                <a:gd name="T19"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2" h="157">
                  <a:moveTo>
                    <a:pt x="406" y="156"/>
                  </a:moveTo>
                  <a:lnTo>
                    <a:pt x="406" y="156"/>
                  </a:lnTo>
                  <a:cubicBezTo>
                    <a:pt x="281" y="156"/>
                    <a:pt x="187" y="156"/>
                    <a:pt x="62" y="156"/>
                  </a:cubicBezTo>
                  <a:cubicBezTo>
                    <a:pt x="31" y="156"/>
                    <a:pt x="0" y="156"/>
                    <a:pt x="0" y="125"/>
                  </a:cubicBezTo>
                  <a:cubicBezTo>
                    <a:pt x="0" y="0"/>
                    <a:pt x="0" y="0"/>
                    <a:pt x="125" y="0"/>
                  </a:cubicBezTo>
                  <a:cubicBezTo>
                    <a:pt x="312" y="0"/>
                    <a:pt x="500" y="0"/>
                    <a:pt x="718" y="0"/>
                  </a:cubicBezTo>
                  <a:cubicBezTo>
                    <a:pt x="750" y="0"/>
                    <a:pt x="781" y="31"/>
                    <a:pt x="781" y="63"/>
                  </a:cubicBezTo>
                  <a:lnTo>
                    <a:pt x="781" y="94"/>
                  </a:lnTo>
                  <a:cubicBezTo>
                    <a:pt x="781" y="156"/>
                    <a:pt x="781" y="156"/>
                    <a:pt x="718" y="156"/>
                  </a:cubicBezTo>
                  <a:cubicBezTo>
                    <a:pt x="593" y="156"/>
                    <a:pt x="500" y="156"/>
                    <a:pt x="406" y="156"/>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57" name="Freeform 20">
              <a:extLst>
                <a:ext uri="{FF2B5EF4-FFF2-40B4-BE49-F238E27FC236}">
                  <a16:creationId xmlns:a16="http://schemas.microsoft.com/office/drawing/2014/main" id="{E9064F30-A3B3-486A-801A-2EF8D057FC26}"/>
                </a:ext>
              </a:extLst>
            </p:cNvPr>
            <p:cNvSpPr>
              <a:spLocks noChangeArrowheads="1"/>
            </p:cNvSpPr>
            <p:nvPr/>
          </p:nvSpPr>
          <p:spPr bwMode="gray">
            <a:xfrm>
              <a:off x="9644439" y="2819435"/>
              <a:ext cx="262158" cy="49412"/>
            </a:xfrm>
            <a:custGeom>
              <a:avLst/>
              <a:gdLst>
                <a:gd name="T0" fmla="*/ 812 w 844"/>
                <a:gd name="T1" fmla="*/ 31 h 157"/>
                <a:gd name="T2" fmla="*/ 812 w 844"/>
                <a:gd name="T3" fmla="*/ 31 h 157"/>
                <a:gd name="T4" fmla="*/ 687 w 844"/>
                <a:gd name="T5" fmla="*/ 125 h 157"/>
                <a:gd name="T6" fmla="*/ 625 w 844"/>
                <a:gd name="T7" fmla="*/ 125 h 157"/>
                <a:gd name="T8" fmla="*/ 62 w 844"/>
                <a:gd name="T9" fmla="*/ 156 h 157"/>
                <a:gd name="T10" fmla="*/ 0 w 844"/>
                <a:gd name="T11" fmla="*/ 93 h 157"/>
                <a:gd name="T12" fmla="*/ 125 w 844"/>
                <a:gd name="T13" fmla="*/ 0 h 157"/>
                <a:gd name="T14" fmla="*/ 718 w 844"/>
                <a:gd name="T15" fmla="*/ 0 h 157"/>
                <a:gd name="T16" fmla="*/ 843 w 844"/>
                <a:gd name="T17" fmla="*/ 0 h 157"/>
                <a:gd name="T18" fmla="*/ 812 w 844"/>
                <a:gd name="T19" fmla="*/ 31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4" h="157">
                  <a:moveTo>
                    <a:pt x="812" y="31"/>
                  </a:moveTo>
                  <a:lnTo>
                    <a:pt x="812" y="31"/>
                  </a:lnTo>
                  <a:cubicBezTo>
                    <a:pt x="781" y="62"/>
                    <a:pt x="718" y="93"/>
                    <a:pt x="687" y="125"/>
                  </a:cubicBezTo>
                  <a:cubicBezTo>
                    <a:pt x="687" y="125"/>
                    <a:pt x="656" y="125"/>
                    <a:pt x="625" y="125"/>
                  </a:cubicBezTo>
                  <a:cubicBezTo>
                    <a:pt x="437" y="156"/>
                    <a:pt x="250" y="125"/>
                    <a:pt x="62" y="156"/>
                  </a:cubicBezTo>
                  <a:cubicBezTo>
                    <a:pt x="31" y="156"/>
                    <a:pt x="0" y="125"/>
                    <a:pt x="0" y="93"/>
                  </a:cubicBezTo>
                  <a:cubicBezTo>
                    <a:pt x="0" y="0"/>
                    <a:pt x="0" y="0"/>
                    <a:pt x="125" y="0"/>
                  </a:cubicBezTo>
                  <a:cubicBezTo>
                    <a:pt x="312" y="0"/>
                    <a:pt x="531" y="0"/>
                    <a:pt x="718" y="0"/>
                  </a:cubicBezTo>
                  <a:cubicBezTo>
                    <a:pt x="750" y="0"/>
                    <a:pt x="781" y="0"/>
                    <a:pt x="843" y="0"/>
                  </a:cubicBezTo>
                  <a:cubicBezTo>
                    <a:pt x="812" y="0"/>
                    <a:pt x="812" y="0"/>
                    <a:pt x="812" y="31"/>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58" name="Freeform 22">
              <a:extLst>
                <a:ext uri="{FF2B5EF4-FFF2-40B4-BE49-F238E27FC236}">
                  <a16:creationId xmlns:a16="http://schemas.microsoft.com/office/drawing/2014/main" id="{653C4B4D-3117-48E9-8B01-79FFC24B9F48}"/>
                </a:ext>
              </a:extLst>
            </p:cNvPr>
            <p:cNvSpPr>
              <a:spLocks noChangeArrowheads="1"/>
            </p:cNvSpPr>
            <p:nvPr/>
          </p:nvSpPr>
          <p:spPr bwMode="gray">
            <a:xfrm>
              <a:off x="9644439" y="3227085"/>
              <a:ext cx="185295" cy="59020"/>
            </a:xfrm>
            <a:custGeom>
              <a:avLst/>
              <a:gdLst>
                <a:gd name="T0" fmla="*/ 312 w 594"/>
                <a:gd name="T1" fmla="*/ 188 h 189"/>
                <a:gd name="T2" fmla="*/ 312 w 594"/>
                <a:gd name="T3" fmla="*/ 188 h 189"/>
                <a:gd name="T4" fmla="*/ 62 w 594"/>
                <a:gd name="T5" fmla="*/ 188 h 189"/>
                <a:gd name="T6" fmla="*/ 0 w 594"/>
                <a:gd name="T7" fmla="*/ 125 h 189"/>
                <a:gd name="T8" fmla="*/ 125 w 594"/>
                <a:gd name="T9" fmla="*/ 31 h 189"/>
                <a:gd name="T10" fmla="*/ 437 w 594"/>
                <a:gd name="T11" fmla="*/ 31 h 189"/>
                <a:gd name="T12" fmla="*/ 531 w 594"/>
                <a:gd name="T13" fmla="*/ 94 h 189"/>
                <a:gd name="T14" fmla="*/ 562 w 594"/>
                <a:gd name="T15" fmla="*/ 125 h 189"/>
                <a:gd name="T16" fmla="*/ 593 w 594"/>
                <a:gd name="T17" fmla="*/ 156 h 189"/>
                <a:gd name="T18" fmla="*/ 531 w 594"/>
                <a:gd name="T19" fmla="*/ 188 h 189"/>
                <a:gd name="T20" fmla="*/ 312 w 594"/>
                <a:gd name="T21" fmla="*/ 188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94" h="189">
                  <a:moveTo>
                    <a:pt x="312" y="188"/>
                  </a:moveTo>
                  <a:lnTo>
                    <a:pt x="312" y="188"/>
                  </a:lnTo>
                  <a:cubicBezTo>
                    <a:pt x="218" y="188"/>
                    <a:pt x="156" y="188"/>
                    <a:pt x="62" y="188"/>
                  </a:cubicBezTo>
                  <a:cubicBezTo>
                    <a:pt x="31" y="188"/>
                    <a:pt x="0" y="188"/>
                    <a:pt x="0" y="125"/>
                  </a:cubicBezTo>
                  <a:cubicBezTo>
                    <a:pt x="0" y="0"/>
                    <a:pt x="0" y="31"/>
                    <a:pt x="125" y="31"/>
                  </a:cubicBezTo>
                  <a:cubicBezTo>
                    <a:pt x="218" y="31"/>
                    <a:pt x="343" y="31"/>
                    <a:pt x="437" y="31"/>
                  </a:cubicBezTo>
                  <a:cubicBezTo>
                    <a:pt x="500" y="31"/>
                    <a:pt x="531" y="31"/>
                    <a:pt x="531" y="94"/>
                  </a:cubicBezTo>
                  <a:cubicBezTo>
                    <a:pt x="562" y="94"/>
                    <a:pt x="562" y="94"/>
                    <a:pt x="562" y="125"/>
                  </a:cubicBezTo>
                  <a:cubicBezTo>
                    <a:pt x="593" y="125"/>
                    <a:pt x="593" y="156"/>
                    <a:pt x="593" y="156"/>
                  </a:cubicBezTo>
                  <a:cubicBezTo>
                    <a:pt x="562" y="156"/>
                    <a:pt x="562" y="188"/>
                    <a:pt x="531" y="188"/>
                  </a:cubicBezTo>
                  <a:cubicBezTo>
                    <a:pt x="468" y="188"/>
                    <a:pt x="375" y="188"/>
                    <a:pt x="312" y="188"/>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59" name="Freeform 23">
              <a:extLst>
                <a:ext uri="{FF2B5EF4-FFF2-40B4-BE49-F238E27FC236}">
                  <a16:creationId xmlns:a16="http://schemas.microsoft.com/office/drawing/2014/main" id="{420F4F47-F907-4306-816E-7D6DF93C3445}"/>
                </a:ext>
              </a:extLst>
            </p:cNvPr>
            <p:cNvSpPr>
              <a:spLocks noChangeArrowheads="1"/>
            </p:cNvSpPr>
            <p:nvPr/>
          </p:nvSpPr>
          <p:spPr bwMode="gray">
            <a:xfrm>
              <a:off x="9644439" y="2897671"/>
              <a:ext cx="175687" cy="49412"/>
            </a:xfrm>
            <a:custGeom>
              <a:avLst/>
              <a:gdLst>
                <a:gd name="T0" fmla="*/ 281 w 563"/>
                <a:gd name="T1" fmla="*/ 0 h 157"/>
                <a:gd name="T2" fmla="*/ 281 w 563"/>
                <a:gd name="T3" fmla="*/ 0 h 157"/>
                <a:gd name="T4" fmla="*/ 500 w 563"/>
                <a:gd name="T5" fmla="*/ 0 h 157"/>
                <a:gd name="T6" fmla="*/ 531 w 563"/>
                <a:gd name="T7" fmla="*/ 93 h 157"/>
                <a:gd name="T8" fmla="*/ 500 w 563"/>
                <a:gd name="T9" fmla="*/ 124 h 157"/>
                <a:gd name="T10" fmla="*/ 437 w 563"/>
                <a:gd name="T11" fmla="*/ 156 h 157"/>
                <a:gd name="T12" fmla="*/ 62 w 563"/>
                <a:gd name="T13" fmla="*/ 156 h 157"/>
                <a:gd name="T14" fmla="*/ 0 w 563"/>
                <a:gd name="T15" fmla="*/ 124 h 157"/>
                <a:gd name="T16" fmla="*/ 125 w 563"/>
                <a:gd name="T17" fmla="*/ 0 h 157"/>
                <a:gd name="T18" fmla="*/ 281 w 563"/>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3" h="157">
                  <a:moveTo>
                    <a:pt x="281" y="0"/>
                  </a:moveTo>
                  <a:lnTo>
                    <a:pt x="281" y="0"/>
                  </a:lnTo>
                  <a:cubicBezTo>
                    <a:pt x="343" y="0"/>
                    <a:pt x="406" y="0"/>
                    <a:pt x="500" y="0"/>
                  </a:cubicBezTo>
                  <a:cubicBezTo>
                    <a:pt x="531" y="0"/>
                    <a:pt x="562" y="31"/>
                    <a:pt x="531" y="93"/>
                  </a:cubicBezTo>
                  <a:cubicBezTo>
                    <a:pt x="500" y="93"/>
                    <a:pt x="500" y="93"/>
                    <a:pt x="500" y="124"/>
                  </a:cubicBezTo>
                  <a:cubicBezTo>
                    <a:pt x="500" y="156"/>
                    <a:pt x="468" y="156"/>
                    <a:pt x="437" y="156"/>
                  </a:cubicBezTo>
                  <a:cubicBezTo>
                    <a:pt x="312" y="156"/>
                    <a:pt x="187" y="156"/>
                    <a:pt x="62" y="156"/>
                  </a:cubicBezTo>
                  <a:cubicBezTo>
                    <a:pt x="31" y="156"/>
                    <a:pt x="0" y="156"/>
                    <a:pt x="0" y="124"/>
                  </a:cubicBezTo>
                  <a:cubicBezTo>
                    <a:pt x="0" y="0"/>
                    <a:pt x="0" y="0"/>
                    <a:pt x="125" y="0"/>
                  </a:cubicBezTo>
                  <a:cubicBezTo>
                    <a:pt x="156" y="0"/>
                    <a:pt x="218" y="0"/>
                    <a:pt x="281" y="0"/>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60" name="Freeform 24">
              <a:extLst>
                <a:ext uri="{FF2B5EF4-FFF2-40B4-BE49-F238E27FC236}">
                  <a16:creationId xmlns:a16="http://schemas.microsoft.com/office/drawing/2014/main" id="{5BDFEF7F-C80E-4B71-B688-A9EB52A5BBBA}"/>
                </a:ext>
              </a:extLst>
            </p:cNvPr>
            <p:cNvSpPr>
              <a:spLocks noChangeArrowheads="1"/>
            </p:cNvSpPr>
            <p:nvPr/>
          </p:nvSpPr>
          <p:spPr bwMode="gray">
            <a:xfrm>
              <a:off x="9644439" y="3150222"/>
              <a:ext cx="135883" cy="49412"/>
            </a:xfrm>
            <a:custGeom>
              <a:avLst/>
              <a:gdLst>
                <a:gd name="T0" fmla="*/ 218 w 438"/>
                <a:gd name="T1" fmla="*/ 156 h 157"/>
                <a:gd name="T2" fmla="*/ 218 w 438"/>
                <a:gd name="T3" fmla="*/ 156 h 157"/>
                <a:gd name="T4" fmla="*/ 62 w 438"/>
                <a:gd name="T5" fmla="*/ 156 h 157"/>
                <a:gd name="T6" fmla="*/ 0 w 438"/>
                <a:gd name="T7" fmla="*/ 125 h 157"/>
                <a:gd name="T8" fmla="*/ 125 w 438"/>
                <a:gd name="T9" fmla="*/ 0 h 157"/>
                <a:gd name="T10" fmla="*/ 343 w 438"/>
                <a:gd name="T11" fmla="*/ 0 h 157"/>
                <a:gd name="T12" fmla="*/ 437 w 438"/>
                <a:gd name="T13" fmla="*/ 156 h 157"/>
                <a:gd name="T14" fmla="*/ 375 w 438"/>
                <a:gd name="T15" fmla="*/ 156 h 157"/>
                <a:gd name="T16" fmla="*/ 375 w 438"/>
                <a:gd name="T17" fmla="*/ 156 h 157"/>
                <a:gd name="T18" fmla="*/ 218 w 438"/>
                <a:gd name="T19"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8" h="157">
                  <a:moveTo>
                    <a:pt x="218" y="156"/>
                  </a:moveTo>
                  <a:lnTo>
                    <a:pt x="218" y="156"/>
                  </a:lnTo>
                  <a:cubicBezTo>
                    <a:pt x="156" y="156"/>
                    <a:pt x="125" y="156"/>
                    <a:pt x="62" y="156"/>
                  </a:cubicBezTo>
                  <a:cubicBezTo>
                    <a:pt x="31" y="156"/>
                    <a:pt x="0" y="156"/>
                    <a:pt x="0" y="125"/>
                  </a:cubicBezTo>
                  <a:cubicBezTo>
                    <a:pt x="0" y="0"/>
                    <a:pt x="0" y="0"/>
                    <a:pt x="125" y="0"/>
                  </a:cubicBezTo>
                  <a:cubicBezTo>
                    <a:pt x="187" y="0"/>
                    <a:pt x="281" y="0"/>
                    <a:pt x="343" y="0"/>
                  </a:cubicBezTo>
                  <a:cubicBezTo>
                    <a:pt x="406" y="0"/>
                    <a:pt x="437" y="125"/>
                    <a:pt x="437" y="156"/>
                  </a:cubicBezTo>
                  <a:cubicBezTo>
                    <a:pt x="406" y="156"/>
                    <a:pt x="406" y="156"/>
                    <a:pt x="375" y="156"/>
                  </a:cubicBezTo>
                  <a:lnTo>
                    <a:pt x="375" y="156"/>
                  </a:lnTo>
                  <a:cubicBezTo>
                    <a:pt x="312" y="156"/>
                    <a:pt x="250" y="156"/>
                    <a:pt x="218" y="156"/>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61" name="Freeform 25">
              <a:extLst>
                <a:ext uri="{FF2B5EF4-FFF2-40B4-BE49-F238E27FC236}">
                  <a16:creationId xmlns:a16="http://schemas.microsoft.com/office/drawing/2014/main" id="{AA2CA265-11F7-416E-B295-6F1CE510BAD6}"/>
                </a:ext>
              </a:extLst>
            </p:cNvPr>
            <p:cNvSpPr>
              <a:spLocks noChangeArrowheads="1"/>
            </p:cNvSpPr>
            <p:nvPr/>
          </p:nvSpPr>
          <p:spPr bwMode="gray">
            <a:xfrm>
              <a:off x="9644439" y="2984142"/>
              <a:ext cx="126275" cy="49412"/>
            </a:xfrm>
            <a:custGeom>
              <a:avLst/>
              <a:gdLst>
                <a:gd name="T0" fmla="*/ 218 w 407"/>
                <a:gd name="T1" fmla="*/ 0 h 157"/>
                <a:gd name="T2" fmla="*/ 218 w 407"/>
                <a:gd name="T3" fmla="*/ 0 h 157"/>
                <a:gd name="T4" fmla="*/ 375 w 407"/>
                <a:gd name="T5" fmla="*/ 0 h 157"/>
                <a:gd name="T6" fmla="*/ 406 w 407"/>
                <a:gd name="T7" fmla="*/ 62 h 157"/>
                <a:gd name="T8" fmla="*/ 406 w 407"/>
                <a:gd name="T9" fmla="*/ 94 h 157"/>
                <a:gd name="T10" fmla="*/ 343 w 407"/>
                <a:gd name="T11" fmla="*/ 156 h 157"/>
                <a:gd name="T12" fmla="*/ 62 w 407"/>
                <a:gd name="T13" fmla="*/ 156 h 157"/>
                <a:gd name="T14" fmla="*/ 0 w 407"/>
                <a:gd name="T15" fmla="*/ 125 h 157"/>
                <a:gd name="T16" fmla="*/ 125 w 407"/>
                <a:gd name="T17" fmla="*/ 0 h 157"/>
                <a:gd name="T18" fmla="*/ 218 w 407"/>
                <a:gd name="T19" fmla="*/ 0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07" h="157">
                  <a:moveTo>
                    <a:pt x="218" y="0"/>
                  </a:moveTo>
                  <a:lnTo>
                    <a:pt x="218" y="0"/>
                  </a:lnTo>
                  <a:cubicBezTo>
                    <a:pt x="250" y="0"/>
                    <a:pt x="312" y="0"/>
                    <a:pt x="375" y="0"/>
                  </a:cubicBezTo>
                  <a:cubicBezTo>
                    <a:pt x="406" y="0"/>
                    <a:pt x="406" y="0"/>
                    <a:pt x="406" y="62"/>
                  </a:cubicBezTo>
                  <a:lnTo>
                    <a:pt x="406" y="94"/>
                  </a:lnTo>
                  <a:cubicBezTo>
                    <a:pt x="406" y="125"/>
                    <a:pt x="375" y="156"/>
                    <a:pt x="343" y="156"/>
                  </a:cubicBezTo>
                  <a:cubicBezTo>
                    <a:pt x="250" y="156"/>
                    <a:pt x="156" y="156"/>
                    <a:pt x="62" y="156"/>
                  </a:cubicBezTo>
                  <a:cubicBezTo>
                    <a:pt x="31" y="156"/>
                    <a:pt x="0" y="156"/>
                    <a:pt x="0" y="125"/>
                  </a:cubicBezTo>
                  <a:cubicBezTo>
                    <a:pt x="0" y="0"/>
                    <a:pt x="0" y="0"/>
                    <a:pt x="125" y="0"/>
                  </a:cubicBezTo>
                  <a:cubicBezTo>
                    <a:pt x="156" y="0"/>
                    <a:pt x="187" y="0"/>
                    <a:pt x="218" y="0"/>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62" name="Freeform 26">
              <a:extLst>
                <a:ext uri="{FF2B5EF4-FFF2-40B4-BE49-F238E27FC236}">
                  <a16:creationId xmlns:a16="http://schemas.microsoft.com/office/drawing/2014/main" id="{2392EE34-37C2-451F-BCA1-86DA60FA166D}"/>
                </a:ext>
              </a:extLst>
            </p:cNvPr>
            <p:cNvSpPr>
              <a:spLocks noChangeArrowheads="1"/>
            </p:cNvSpPr>
            <p:nvPr/>
          </p:nvSpPr>
          <p:spPr bwMode="gray">
            <a:xfrm>
              <a:off x="9644439" y="3071985"/>
              <a:ext cx="116667" cy="49412"/>
            </a:xfrm>
            <a:custGeom>
              <a:avLst/>
              <a:gdLst>
                <a:gd name="T0" fmla="*/ 187 w 376"/>
                <a:gd name="T1" fmla="*/ 156 h 157"/>
                <a:gd name="T2" fmla="*/ 187 w 376"/>
                <a:gd name="T3" fmla="*/ 156 h 157"/>
                <a:gd name="T4" fmla="*/ 62 w 376"/>
                <a:gd name="T5" fmla="*/ 156 h 157"/>
                <a:gd name="T6" fmla="*/ 0 w 376"/>
                <a:gd name="T7" fmla="*/ 94 h 157"/>
                <a:gd name="T8" fmla="*/ 125 w 376"/>
                <a:gd name="T9" fmla="*/ 0 h 157"/>
                <a:gd name="T10" fmla="*/ 312 w 376"/>
                <a:gd name="T11" fmla="*/ 0 h 157"/>
                <a:gd name="T12" fmla="*/ 375 w 376"/>
                <a:gd name="T13" fmla="*/ 31 h 157"/>
                <a:gd name="T14" fmla="*/ 250 w 376"/>
                <a:gd name="T15" fmla="*/ 156 h 157"/>
                <a:gd name="T16" fmla="*/ 187 w 376"/>
                <a:gd name="T17" fmla="*/ 156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6" h="157">
                  <a:moveTo>
                    <a:pt x="187" y="156"/>
                  </a:moveTo>
                  <a:lnTo>
                    <a:pt x="187" y="156"/>
                  </a:lnTo>
                  <a:cubicBezTo>
                    <a:pt x="156" y="156"/>
                    <a:pt x="93" y="156"/>
                    <a:pt x="62" y="156"/>
                  </a:cubicBezTo>
                  <a:cubicBezTo>
                    <a:pt x="31" y="156"/>
                    <a:pt x="0" y="125"/>
                    <a:pt x="0" y="94"/>
                  </a:cubicBezTo>
                  <a:cubicBezTo>
                    <a:pt x="0" y="0"/>
                    <a:pt x="0" y="0"/>
                    <a:pt x="125" y="0"/>
                  </a:cubicBezTo>
                  <a:cubicBezTo>
                    <a:pt x="187" y="0"/>
                    <a:pt x="250" y="0"/>
                    <a:pt x="312" y="0"/>
                  </a:cubicBezTo>
                  <a:cubicBezTo>
                    <a:pt x="343" y="0"/>
                    <a:pt x="375" y="0"/>
                    <a:pt x="375" y="31"/>
                  </a:cubicBezTo>
                  <a:cubicBezTo>
                    <a:pt x="375" y="156"/>
                    <a:pt x="375" y="156"/>
                    <a:pt x="250" y="156"/>
                  </a:cubicBezTo>
                  <a:cubicBezTo>
                    <a:pt x="250" y="156"/>
                    <a:pt x="218" y="156"/>
                    <a:pt x="187" y="156"/>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sp>
          <p:nvSpPr>
            <p:cNvPr id="163" name="Freeform 32">
              <a:extLst>
                <a:ext uri="{FF2B5EF4-FFF2-40B4-BE49-F238E27FC236}">
                  <a16:creationId xmlns:a16="http://schemas.microsoft.com/office/drawing/2014/main" id="{C9A0F5E5-C941-4AF5-8C55-4020DABDDEDF}"/>
                </a:ext>
              </a:extLst>
            </p:cNvPr>
            <p:cNvSpPr>
              <a:spLocks noChangeArrowheads="1"/>
            </p:cNvSpPr>
            <p:nvPr/>
          </p:nvSpPr>
          <p:spPr bwMode="gray">
            <a:xfrm>
              <a:off x="9975225" y="3003358"/>
              <a:ext cx="194903" cy="175688"/>
            </a:xfrm>
            <a:custGeom>
              <a:avLst/>
              <a:gdLst>
                <a:gd name="T0" fmla="*/ 375 w 626"/>
                <a:gd name="T1" fmla="*/ 250 h 564"/>
                <a:gd name="T2" fmla="*/ 375 w 626"/>
                <a:gd name="T3" fmla="*/ 250 h 564"/>
                <a:gd name="T4" fmla="*/ 94 w 626"/>
                <a:gd name="T5" fmla="*/ 157 h 564"/>
                <a:gd name="T6" fmla="*/ 31 w 626"/>
                <a:gd name="T7" fmla="*/ 0 h 564"/>
                <a:gd name="T8" fmla="*/ 63 w 626"/>
                <a:gd name="T9" fmla="*/ 0 h 564"/>
                <a:gd name="T10" fmla="*/ 313 w 626"/>
                <a:gd name="T11" fmla="*/ 94 h 564"/>
                <a:gd name="T12" fmla="*/ 531 w 626"/>
                <a:gd name="T13" fmla="*/ 188 h 564"/>
                <a:gd name="T14" fmla="*/ 594 w 626"/>
                <a:gd name="T15" fmla="*/ 250 h 564"/>
                <a:gd name="T16" fmla="*/ 563 w 626"/>
                <a:gd name="T17" fmla="*/ 375 h 564"/>
                <a:gd name="T18" fmla="*/ 250 w 626"/>
                <a:gd name="T19" fmla="*/ 500 h 564"/>
                <a:gd name="T20" fmla="*/ 94 w 626"/>
                <a:gd name="T21" fmla="*/ 532 h 564"/>
                <a:gd name="T22" fmla="*/ 0 w 626"/>
                <a:gd name="T23" fmla="*/ 532 h 564"/>
                <a:gd name="T24" fmla="*/ 63 w 626"/>
                <a:gd name="T25" fmla="*/ 407 h 564"/>
                <a:gd name="T26" fmla="*/ 313 w 626"/>
                <a:gd name="T27" fmla="*/ 313 h 564"/>
                <a:gd name="T28" fmla="*/ 375 w 626"/>
                <a:gd name="T29" fmla="*/ 282 h 564"/>
                <a:gd name="T30" fmla="*/ 375 w 626"/>
                <a:gd name="T31" fmla="*/ 250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26" h="564">
                  <a:moveTo>
                    <a:pt x="375" y="250"/>
                  </a:moveTo>
                  <a:lnTo>
                    <a:pt x="375" y="250"/>
                  </a:lnTo>
                  <a:cubicBezTo>
                    <a:pt x="281" y="219"/>
                    <a:pt x="188" y="188"/>
                    <a:pt x="94" y="157"/>
                  </a:cubicBezTo>
                  <a:cubicBezTo>
                    <a:pt x="31" y="125"/>
                    <a:pt x="0" y="63"/>
                    <a:pt x="31" y="0"/>
                  </a:cubicBezTo>
                  <a:lnTo>
                    <a:pt x="63" y="0"/>
                  </a:lnTo>
                  <a:cubicBezTo>
                    <a:pt x="156" y="32"/>
                    <a:pt x="219" y="63"/>
                    <a:pt x="313" y="94"/>
                  </a:cubicBezTo>
                  <a:cubicBezTo>
                    <a:pt x="375" y="125"/>
                    <a:pt x="469" y="157"/>
                    <a:pt x="531" y="188"/>
                  </a:cubicBezTo>
                  <a:cubicBezTo>
                    <a:pt x="563" y="188"/>
                    <a:pt x="594" y="219"/>
                    <a:pt x="594" y="250"/>
                  </a:cubicBezTo>
                  <a:cubicBezTo>
                    <a:pt x="594" y="282"/>
                    <a:pt x="625" y="344"/>
                    <a:pt x="563" y="375"/>
                  </a:cubicBezTo>
                  <a:cubicBezTo>
                    <a:pt x="438" y="407"/>
                    <a:pt x="344" y="438"/>
                    <a:pt x="250" y="500"/>
                  </a:cubicBezTo>
                  <a:cubicBezTo>
                    <a:pt x="188" y="500"/>
                    <a:pt x="156" y="532"/>
                    <a:pt x="94" y="532"/>
                  </a:cubicBezTo>
                  <a:cubicBezTo>
                    <a:pt x="63" y="563"/>
                    <a:pt x="31" y="563"/>
                    <a:pt x="0" y="532"/>
                  </a:cubicBezTo>
                  <a:cubicBezTo>
                    <a:pt x="0" y="500"/>
                    <a:pt x="0" y="438"/>
                    <a:pt x="63" y="407"/>
                  </a:cubicBezTo>
                  <a:cubicBezTo>
                    <a:pt x="125" y="375"/>
                    <a:pt x="219" y="344"/>
                    <a:pt x="313" y="313"/>
                  </a:cubicBezTo>
                  <a:cubicBezTo>
                    <a:pt x="344" y="313"/>
                    <a:pt x="344" y="282"/>
                    <a:pt x="375" y="282"/>
                  </a:cubicBezTo>
                  <a:cubicBezTo>
                    <a:pt x="375" y="282"/>
                    <a:pt x="375" y="282"/>
                    <a:pt x="375" y="250"/>
                  </a:cubicBezTo>
                </a:path>
              </a:pathLst>
            </a:custGeom>
            <a:grpFill/>
            <a:ln>
              <a:noFill/>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58595B"/>
                </a:solidFill>
                <a:effectLst/>
                <a:uLnTx/>
                <a:uFillTx/>
                <a:latin typeface="Calibri"/>
              </a:endParaRPr>
            </a:p>
          </p:txBody>
        </p:sp>
      </p:grpSp>
      <p:pic>
        <p:nvPicPr>
          <p:cNvPr id="164" name="Picture 4" descr="D:\Dan Koloski\oracle\marketing\assets\templates\OMC\OMC Service Logos Batch 02_png_blue_icons_06202016\OrchestrationCloudService_72@2x.png">
            <a:extLst>
              <a:ext uri="{FF2B5EF4-FFF2-40B4-BE49-F238E27FC236}">
                <a16:creationId xmlns:a16="http://schemas.microsoft.com/office/drawing/2014/main" id="{CC7F0A20-461D-4B32-99FD-DC1AC5FCBB1D}"/>
              </a:ext>
            </a:extLst>
          </p:cNvPr>
          <p:cNvPicPr>
            <a:picLocks noChangeAspect="1" noChangeArrowheads="1"/>
          </p:cNvPicPr>
          <p:nvPr/>
        </p:nvPicPr>
        <p:blipFill>
          <a:blip r:embed="rId27" cstate="print">
            <a:duotone>
              <a:prstClr val="black"/>
              <a:srgbClr val="374A58">
                <a:tint val="45000"/>
                <a:satMod val="400000"/>
              </a:srgbClr>
            </a:duotone>
          </a:blip>
          <a:srcRect/>
          <a:stretch>
            <a:fillRect/>
          </a:stretch>
        </p:blipFill>
        <p:spPr bwMode="auto">
          <a:xfrm>
            <a:off x="7147409" y="2247320"/>
            <a:ext cx="342829" cy="354343"/>
          </a:xfrm>
          <a:prstGeom prst="rect">
            <a:avLst/>
          </a:prstGeom>
          <a:noFill/>
        </p:spPr>
      </p:pic>
      <p:pic>
        <p:nvPicPr>
          <p:cNvPr id="165" name="Picture 164" descr="SecurityMonitoringandAnalytics_92@2x.png">
            <a:extLst>
              <a:ext uri="{FF2B5EF4-FFF2-40B4-BE49-F238E27FC236}">
                <a16:creationId xmlns:a16="http://schemas.microsoft.com/office/drawing/2014/main" id="{14F20AB0-32E9-4923-A806-3F71063D8511}"/>
              </a:ext>
            </a:extLst>
          </p:cNvPr>
          <p:cNvPicPr>
            <a:picLocks noChangeAspect="1"/>
          </p:cNvPicPr>
          <p:nvPr/>
        </p:nvPicPr>
        <p:blipFill>
          <a:blip r:embed="rId28" cstate="print">
            <a:duotone>
              <a:prstClr val="black"/>
              <a:srgbClr val="374A58">
                <a:tint val="45000"/>
                <a:satMod val="400000"/>
              </a:srgbClr>
            </a:duotone>
          </a:blip>
          <a:stretch>
            <a:fillRect/>
          </a:stretch>
        </p:blipFill>
        <p:spPr>
          <a:xfrm>
            <a:off x="7737007" y="1927471"/>
            <a:ext cx="375774" cy="388395"/>
          </a:xfrm>
          <a:prstGeom prst="rect">
            <a:avLst/>
          </a:prstGeom>
        </p:spPr>
      </p:pic>
      <p:sp>
        <p:nvSpPr>
          <p:cNvPr id="166" name="Bevel 125">
            <a:extLst>
              <a:ext uri="{FF2B5EF4-FFF2-40B4-BE49-F238E27FC236}">
                <a16:creationId xmlns:a16="http://schemas.microsoft.com/office/drawing/2014/main" id="{3E583D1B-38F2-47FE-9E3A-EEAA388033C3}"/>
              </a:ext>
            </a:extLst>
          </p:cNvPr>
          <p:cNvSpPr/>
          <p:nvPr/>
        </p:nvSpPr>
        <p:spPr bwMode="gray">
          <a:xfrm>
            <a:off x="6918896" y="1787869"/>
            <a:ext cx="1004023" cy="429293"/>
          </a:xfrm>
          <a:prstGeom prst="bevel">
            <a:avLst/>
          </a:prstGeom>
          <a:noFill/>
          <a:ln w="19050" cap="flat" cmpd="sng" algn="ctr">
            <a:noFill/>
            <a:prstDash val="solid"/>
            <a:miter lim="800000"/>
          </a:ln>
          <a:effectLst/>
        </p:spPr>
        <p:txBody>
          <a:bodyPr rot="0" spcFirstLastPara="0" vertOverflow="overflow" horzOverflow="overflow" vert="horz" wrap="square" lIns="91440" tIns="0" rIns="9144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0"/>
              </a:spcBef>
              <a:spcAft>
                <a:spcPts val="0"/>
              </a:spcAft>
              <a:buClrTx/>
              <a:buSzTx/>
              <a:buFontTx/>
              <a:buNone/>
              <a:tabLst/>
              <a:defRPr/>
            </a:pPr>
            <a:r>
              <a:rPr kumimoji="0" lang="en-US" sz="900" b="1" i="0" u="none" strike="noStrike" kern="0" cap="none" spc="0" normalizeH="0" baseline="0" noProof="0" dirty="0">
                <a:ln>
                  <a:noFill/>
                </a:ln>
                <a:solidFill>
                  <a:srgbClr val="58595B"/>
                </a:solidFill>
                <a:effectLst/>
                <a:uLnTx/>
                <a:uFillTx/>
                <a:latin typeface="Calibri"/>
                <a:ea typeface="+mn-ea"/>
                <a:cs typeface="+mn-cs"/>
              </a:rPr>
              <a:t>Security Monitoring &amp; Analytics</a:t>
            </a:r>
          </a:p>
        </p:txBody>
      </p:sp>
    </p:spTree>
    <p:extLst>
      <p:ext uri="{BB962C8B-B14F-4D97-AF65-F5344CB8AC3E}">
        <p14:creationId xmlns:p14="http://schemas.microsoft.com/office/powerpoint/2010/main" val="11406600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A8EAE0-EF55-4188-8418-13ADD710600E}"/>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551F524A-E9AC-4B5D-923D-24DD3A2E5A4E}"/>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0458720-AEC9-4E49-B8B0-F2E413CF4E6F}"/>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5A1F82FD-BF42-4DE0-B719-8ADD6B3B1742}"/>
              </a:ext>
            </a:extLst>
          </p:cNvPr>
          <p:cNvPicPr>
            <a:picLocks noChangeAspect="1"/>
          </p:cNvPicPr>
          <p:nvPr/>
        </p:nvPicPr>
        <p:blipFill>
          <a:blip r:embed="rId2"/>
          <a:stretch>
            <a:fillRect/>
          </a:stretch>
        </p:blipFill>
        <p:spPr>
          <a:xfrm>
            <a:off x="93688" y="820393"/>
            <a:ext cx="8956623" cy="3798173"/>
          </a:xfrm>
          <a:prstGeom prst="rect">
            <a:avLst/>
          </a:prstGeom>
        </p:spPr>
      </p:pic>
    </p:spTree>
    <p:extLst>
      <p:ext uri="{BB962C8B-B14F-4D97-AF65-F5344CB8AC3E}">
        <p14:creationId xmlns:p14="http://schemas.microsoft.com/office/powerpoint/2010/main" val="20054318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F3DB-B3AB-487C-9D61-82A22F55D6E8}"/>
              </a:ext>
            </a:extLst>
          </p:cNvPr>
          <p:cNvSpPr>
            <a:spLocks noGrp="1"/>
          </p:cNvSpPr>
          <p:nvPr>
            <p:ph type="title"/>
          </p:nvPr>
        </p:nvSpPr>
        <p:spPr/>
        <p:txBody>
          <a:bodyPr/>
          <a:lstStyle/>
          <a:p>
            <a:r>
              <a:rPr lang="nl-NL" dirty="0"/>
              <a:t>OMC Architecture – SaaS plus on </a:t>
            </a:r>
            <a:r>
              <a:rPr lang="nl-NL" dirty="0" err="1"/>
              <a:t>premises</a:t>
            </a:r>
            <a:r>
              <a:rPr lang="nl-NL" dirty="0"/>
              <a:t> </a:t>
            </a:r>
            <a:r>
              <a:rPr lang="nl-NL" dirty="0" err="1"/>
              <a:t>Agents</a:t>
            </a:r>
            <a:endParaRPr lang="en-NL" dirty="0"/>
          </a:p>
        </p:txBody>
      </p:sp>
      <p:sp>
        <p:nvSpPr>
          <p:cNvPr id="3" name="Content Placeholder 2">
            <a:extLst>
              <a:ext uri="{FF2B5EF4-FFF2-40B4-BE49-F238E27FC236}">
                <a16:creationId xmlns:a16="http://schemas.microsoft.com/office/drawing/2014/main" id="{551DB88A-892A-4459-9DD7-006C05BE131F}"/>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9DE0B771-BE39-4FF2-86E5-74DC2ACE1F64}"/>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7D081882-DBAF-45DE-AE53-CBF77572D890}"/>
              </a:ext>
            </a:extLst>
          </p:cNvPr>
          <p:cNvPicPr>
            <a:picLocks noChangeAspect="1"/>
          </p:cNvPicPr>
          <p:nvPr/>
        </p:nvPicPr>
        <p:blipFill>
          <a:blip r:embed="rId2"/>
          <a:stretch>
            <a:fillRect/>
          </a:stretch>
        </p:blipFill>
        <p:spPr>
          <a:xfrm>
            <a:off x="615067" y="792000"/>
            <a:ext cx="8102184" cy="3666988"/>
          </a:xfrm>
          <a:prstGeom prst="rect">
            <a:avLst/>
          </a:prstGeom>
        </p:spPr>
      </p:pic>
    </p:spTree>
    <p:extLst>
      <p:ext uri="{BB962C8B-B14F-4D97-AF65-F5344CB8AC3E}">
        <p14:creationId xmlns:p14="http://schemas.microsoft.com/office/powerpoint/2010/main" val="40717867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DCF3DB-B3AB-487C-9D61-82A22F55D6E8}"/>
              </a:ext>
            </a:extLst>
          </p:cNvPr>
          <p:cNvSpPr>
            <a:spLocks noGrp="1"/>
          </p:cNvSpPr>
          <p:nvPr>
            <p:ph type="title"/>
          </p:nvPr>
        </p:nvSpPr>
        <p:spPr/>
        <p:txBody>
          <a:bodyPr/>
          <a:lstStyle/>
          <a:p>
            <a:r>
              <a:rPr lang="nl-NL" dirty="0"/>
              <a:t>OMC Architecture – SaaS plus on </a:t>
            </a:r>
            <a:r>
              <a:rPr lang="nl-NL" dirty="0" err="1"/>
              <a:t>premises</a:t>
            </a:r>
            <a:r>
              <a:rPr lang="nl-NL" dirty="0"/>
              <a:t> </a:t>
            </a:r>
            <a:r>
              <a:rPr lang="nl-NL" dirty="0" err="1"/>
              <a:t>Agents</a:t>
            </a:r>
            <a:endParaRPr lang="en-NL" dirty="0"/>
          </a:p>
        </p:txBody>
      </p:sp>
      <p:sp>
        <p:nvSpPr>
          <p:cNvPr id="3" name="Content Placeholder 2">
            <a:extLst>
              <a:ext uri="{FF2B5EF4-FFF2-40B4-BE49-F238E27FC236}">
                <a16:creationId xmlns:a16="http://schemas.microsoft.com/office/drawing/2014/main" id="{551DB88A-892A-4459-9DD7-006C05BE131F}"/>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9DE0B771-BE39-4FF2-86E5-74DC2ACE1F64}"/>
              </a:ext>
            </a:extLst>
          </p:cNvPr>
          <p:cNvSpPr>
            <a:spLocks noGrp="1"/>
          </p:cNvSpPr>
          <p:nvPr>
            <p:ph type="ftr" sz="quarter" idx="11"/>
          </p:nvPr>
        </p:nvSpPr>
        <p:spPr/>
        <p:txBody>
          <a:bodyPr/>
          <a:lstStyle/>
          <a:p>
            <a:r>
              <a:rPr lang="nl-NL"/>
              <a:t>Hoe Prorail de performance verbeterde met Oracle Management Cloud</a:t>
            </a:r>
          </a:p>
        </p:txBody>
      </p:sp>
      <p:grpSp>
        <p:nvGrpSpPr>
          <p:cNvPr id="8" name="Group 7">
            <a:extLst>
              <a:ext uri="{FF2B5EF4-FFF2-40B4-BE49-F238E27FC236}">
                <a16:creationId xmlns:a16="http://schemas.microsoft.com/office/drawing/2014/main" id="{ABBC54E7-B59F-497E-980D-4362FD463E7F}"/>
              </a:ext>
            </a:extLst>
          </p:cNvPr>
          <p:cNvGrpSpPr/>
          <p:nvPr/>
        </p:nvGrpSpPr>
        <p:grpSpPr>
          <a:xfrm>
            <a:off x="2123025" y="730195"/>
            <a:ext cx="4675014" cy="4191609"/>
            <a:chOff x="399156" y="698277"/>
            <a:chExt cx="4675014" cy="4191609"/>
          </a:xfrm>
        </p:grpSpPr>
        <p:pic>
          <p:nvPicPr>
            <p:cNvPr id="6" name="Picture 5">
              <a:extLst>
                <a:ext uri="{FF2B5EF4-FFF2-40B4-BE49-F238E27FC236}">
                  <a16:creationId xmlns:a16="http://schemas.microsoft.com/office/drawing/2014/main" id="{2752D1FC-F1DA-4981-ACE2-33538ED3F813}"/>
                </a:ext>
              </a:extLst>
            </p:cNvPr>
            <p:cNvPicPr>
              <a:picLocks noChangeAspect="1"/>
            </p:cNvPicPr>
            <p:nvPr/>
          </p:nvPicPr>
          <p:blipFill>
            <a:blip r:embed="rId2"/>
            <a:stretch>
              <a:fillRect/>
            </a:stretch>
          </p:blipFill>
          <p:spPr>
            <a:xfrm>
              <a:off x="399156" y="698277"/>
              <a:ext cx="4480142" cy="4191609"/>
            </a:xfrm>
            <a:prstGeom prst="rect">
              <a:avLst/>
            </a:prstGeom>
          </p:spPr>
        </p:pic>
        <p:pic>
          <p:nvPicPr>
            <p:cNvPr id="7" name="Picture 6">
              <a:extLst>
                <a:ext uri="{FF2B5EF4-FFF2-40B4-BE49-F238E27FC236}">
                  <a16:creationId xmlns:a16="http://schemas.microsoft.com/office/drawing/2014/main" id="{B072D8DD-1269-47C5-9E7D-6384F1273D56}"/>
                </a:ext>
              </a:extLst>
            </p:cNvPr>
            <p:cNvPicPr>
              <a:picLocks noChangeAspect="1"/>
            </p:cNvPicPr>
            <p:nvPr/>
          </p:nvPicPr>
          <p:blipFill rotWithShape="1">
            <a:blip r:embed="rId3"/>
            <a:srcRect l="74297" t="22623" b="42039"/>
            <a:stretch/>
          </p:blipFill>
          <p:spPr>
            <a:xfrm>
              <a:off x="3875170" y="2845715"/>
              <a:ext cx="1199000" cy="746083"/>
            </a:xfrm>
            <a:prstGeom prst="rect">
              <a:avLst/>
            </a:prstGeom>
          </p:spPr>
        </p:pic>
      </p:grpSp>
      <p:grpSp>
        <p:nvGrpSpPr>
          <p:cNvPr id="28" name="Group 27">
            <a:extLst>
              <a:ext uri="{FF2B5EF4-FFF2-40B4-BE49-F238E27FC236}">
                <a16:creationId xmlns:a16="http://schemas.microsoft.com/office/drawing/2014/main" id="{291CBBE4-72DA-4B8F-8798-5AA0A896D591}"/>
              </a:ext>
            </a:extLst>
          </p:cNvPr>
          <p:cNvGrpSpPr/>
          <p:nvPr/>
        </p:nvGrpSpPr>
        <p:grpSpPr>
          <a:xfrm rot="5400000">
            <a:off x="501996" y="3351985"/>
            <a:ext cx="1801501" cy="749530"/>
            <a:chOff x="5028182" y="3754298"/>
            <a:chExt cx="3583453" cy="925953"/>
          </a:xfrm>
        </p:grpSpPr>
        <p:sp>
          <p:nvSpPr>
            <p:cNvPr id="9" name="Rectangle 8">
              <a:extLst>
                <a:ext uri="{FF2B5EF4-FFF2-40B4-BE49-F238E27FC236}">
                  <a16:creationId xmlns:a16="http://schemas.microsoft.com/office/drawing/2014/main" id="{18681B59-A17D-4AC7-91B2-8E4977A67261}"/>
                </a:ext>
              </a:extLst>
            </p:cNvPr>
            <p:cNvSpPr/>
            <p:nvPr/>
          </p:nvSpPr>
          <p:spPr>
            <a:xfrm rot="16200000">
              <a:off x="6372897" y="2409583"/>
              <a:ext cx="894023" cy="3583453"/>
            </a:xfrm>
            <a:prstGeom prst="rect">
              <a:avLst/>
            </a:prstGeom>
            <a:solidFill>
              <a:srgbClr val="FFFFFF"/>
            </a:solidFill>
            <a:ln w="19050" cap="flat" cmpd="sng" algn="ctr">
              <a:solidFill>
                <a:srgbClr val="C8D9D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Calibri"/>
                <a:ea typeface="+mn-ea"/>
                <a:cs typeface="+mn-cs"/>
              </a:endParaRPr>
            </a:p>
          </p:txBody>
        </p:sp>
        <p:pic>
          <p:nvPicPr>
            <p:cNvPr id="10" name="Picture 2" descr="java.png">
              <a:extLst>
                <a:ext uri="{FF2B5EF4-FFF2-40B4-BE49-F238E27FC236}">
                  <a16:creationId xmlns:a16="http://schemas.microsoft.com/office/drawing/2014/main" id="{CF7A2F62-0922-41BE-AA42-1AA4D2F2DDA8}"/>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40287" y="3773734"/>
              <a:ext cx="509980" cy="38315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11" name="Picture 10">
              <a:extLst>
                <a:ext uri="{FF2B5EF4-FFF2-40B4-BE49-F238E27FC236}">
                  <a16:creationId xmlns:a16="http://schemas.microsoft.com/office/drawing/2014/main" id="{F20506E1-5081-41FD-935D-5E0A3B0162C9}"/>
                </a:ext>
              </a:extLst>
            </p:cNvPr>
            <p:cNvPicPr>
              <a:picLocks noChangeAspect="1"/>
            </p:cNvPicPr>
            <p:nvPr/>
          </p:nvPicPr>
          <p:blipFill>
            <a:blip r:embed="rId5" cstate="print"/>
            <a:stretch>
              <a:fillRect/>
            </a:stretch>
          </p:blipFill>
          <p:spPr>
            <a:xfrm>
              <a:off x="5742374" y="3773735"/>
              <a:ext cx="336129" cy="383153"/>
            </a:xfrm>
            <a:prstGeom prst="rect">
              <a:avLst/>
            </a:prstGeom>
          </p:spPr>
        </p:pic>
        <p:pic>
          <p:nvPicPr>
            <p:cNvPr id="12" name="Picture 11">
              <a:extLst>
                <a:ext uri="{FF2B5EF4-FFF2-40B4-BE49-F238E27FC236}">
                  <a16:creationId xmlns:a16="http://schemas.microsoft.com/office/drawing/2014/main" id="{8416E836-8348-4341-A83F-BB752F26AFC1}"/>
                </a:ext>
              </a:extLst>
            </p:cNvPr>
            <p:cNvPicPr>
              <a:picLocks noChangeAspect="1"/>
            </p:cNvPicPr>
            <p:nvPr/>
          </p:nvPicPr>
          <p:blipFill>
            <a:blip r:embed="rId6" cstate="print"/>
            <a:stretch>
              <a:fillRect/>
            </a:stretch>
          </p:blipFill>
          <p:spPr>
            <a:xfrm>
              <a:off x="5089964" y="3754299"/>
              <a:ext cx="556053" cy="385539"/>
            </a:xfrm>
            <a:prstGeom prst="rect">
              <a:avLst/>
            </a:prstGeom>
          </p:spPr>
        </p:pic>
        <p:pic>
          <p:nvPicPr>
            <p:cNvPr id="13" name="Picture 3">
              <a:extLst>
                <a:ext uri="{FF2B5EF4-FFF2-40B4-BE49-F238E27FC236}">
                  <a16:creationId xmlns:a16="http://schemas.microsoft.com/office/drawing/2014/main" id="{CD96A678-E13D-434E-8CBC-161EB02EC72F}"/>
                </a:ext>
              </a:extLst>
            </p:cNvPr>
            <p:cNvPicPr>
              <a:picLocks noChangeAspect="1"/>
            </p:cNvPicPr>
            <p:nvPr/>
          </p:nvPicPr>
          <p:blipFill>
            <a:blip r:embed="rId7" cstate="print"/>
            <a:stretch>
              <a:fillRect/>
            </a:stretch>
          </p:blipFill>
          <p:spPr>
            <a:xfrm>
              <a:off x="6696340" y="3930722"/>
              <a:ext cx="561202" cy="290025"/>
            </a:xfrm>
            <a:prstGeom prst="rect">
              <a:avLst/>
            </a:prstGeom>
          </p:spPr>
        </p:pic>
        <p:pic>
          <p:nvPicPr>
            <p:cNvPr id="14" name="Picture 3">
              <a:extLst>
                <a:ext uri="{FF2B5EF4-FFF2-40B4-BE49-F238E27FC236}">
                  <a16:creationId xmlns:a16="http://schemas.microsoft.com/office/drawing/2014/main" id="{B9A98231-FFCD-4174-8C07-31A09EBB9572}"/>
                </a:ext>
              </a:extLst>
            </p:cNvPr>
            <p:cNvPicPr>
              <a:picLocks noChangeAspect="1" noChangeArrowheads="1"/>
            </p:cNvPicPr>
            <p:nvPr/>
          </p:nvPicPr>
          <p:blipFill>
            <a:blip r:embed="rId8" cstate="print"/>
            <a:srcRect/>
            <a:stretch>
              <a:fillRect/>
            </a:stretch>
          </p:blipFill>
          <p:spPr bwMode="auto">
            <a:xfrm>
              <a:off x="8048042" y="3855841"/>
              <a:ext cx="480273" cy="210341"/>
            </a:xfrm>
            <a:prstGeom prst="rect">
              <a:avLst/>
            </a:prstGeom>
            <a:noFill/>
            <a:ln w="9525">
              <a:noFill/>
              <a:miter lim="800000"/>
              <a:headEnd/>
              <a:tailEnd/>
            </a:ln>
          </p:spPr>
        </p:pic>
        <p:pic>
          <p:nvPicPr>
            <p:cNvPr id="15" name="Picture 14">
              <a:extLst>
                <a:ext uri="{FF2B5EF4-FFF2-40B4-BE49-F238E27FC236}">
                  <a16:creationId xmlns:a16="http://schemas.microsoft.com/office/drawing/2014/main" id="{1EB2A055-71F6-497D-B7FC-A6652091A2E2}"/>
                </a:ext>
              </a:extLst>
            </p:cNvPr>
            <p:cNvPicPr>
              <a:picLocks noChangeAspect="1"/>
            </p:cNvPicPr>
            <p:nvPr/>
          </p:nvPicPr>
          <p:blipFill>
            <a:blip r:embed="rId9" cstate="print"/>
            <a:stretch>
              <a:fillRect/>
            </a:stretch>
          </p:blipFill>
          <p:spPr>
            <a:xfrm>
              <a:off x="5151748" y="4265169"/>
              <a:ext cx="408483" cy="312203"/>
            </a:xfrm>
            <a:prstGeom prst="rect">
              <a:avLst/>
            </a:prstGeom>
          </p:spPr>
        </p:pic>
        <p:pic>
          <p:nvPicPr>
            <p:cNvPr id="16" name="Picture 15" descr="D:\Dan Koloski\oracle\marketing\assets\templates\O_Database_wht\O_Database_clr.gif">
              <a:extLst>
                <a:ext uri="{FF2B5EF4-FFF2-40B4-BE49-F238E27FC236}">
                  <a16:creationId xmlns:a16="http://schemas.microsoft.com/office/drawing/2014/main" id="{EF09C608-0D9B-4E26-A31F-B50F494F7A70}"/>
                </a:ext>
              </a:extLst>
            </p:cNvPr>
            <p:cNvPicPr>
              <a:picLocks noChangeAspect="1" noChangeArrowheads="1"/>
            </p:cNvPicPr>
            <p:nvPr/>
          </p:nvPicPr>
          <p:blipFill>
            <a:blip r:embed="rId10" cstate="print"/>
            <a:srcRect b="56981"/>
            <a:stretch>
              <a:fillRect/>
            </a:stretch>
          </p:blipFill>
          <p:spPr bwMode="auto">
            <a:xfrm>
              <a:off x="5460667" y="4137451"/>
              <a:ext cx="889981" cy="191576"/>
            </a:xfrm>
            <a:prstGeom prst="rect">
              <a:avLst/>
            </a:prstGeom>
            <a:noFill/>
          </p:spPr>
        </p:pic>
        <p:pic>
          <p:nvPicPr>
            <p:cNvPr id="17" name="Picture 8" descr="Microsoft">
              <a:extLst>
                <a:ext uri="{FF2B5EF4-FFF2-40B4-BE49-F238E27FC236}">
                  <a16:creationId xmlns:a16="http://schemas.microsoft.com/office/drawing/2014/main" id="{7686FF94-AF11-4996-A1EF-009E08CB9A23}"/>
                </a:ext>
              </a:extLst>
            </p:cNvPr>
            <p:cNvPicPr>
              <a:picLocks noChangeAspect="1" noChangeArrowheads="1"/>
            </p:cNvPicPr>
            <p:nvPr/>
          </p:nvPicPr>
          <p:blipFill>
            <a:blip r:embed="rId11" cstate="print"/>
            <a:srcRect/>
            <a:stretch>
              <a:fillRect/>
            </a:stretch>
          </p:blipFill>
          <p:spPr bwMode="auto">
            <a:xfrm>
              <a:off x="5646018" y="4441516"/>
              <a:ext cx="650016" cy="142946"/>
            </a:xfrm>
            <a:prstGeom prst="rect">
              <a:avLst/>
            </a:prstGeom>
            <a:noFill/>
          </p:spPr>
        </p:pic>
        <p:pic>
          <p:nvPicPr>
            <p:cNvPr id="18" name="Picture 3">
              <a:extLst>
                <a:ext uri="{FF2B5EF4-FFF2-40B4-BE49-F238E27FC236}">
                  <a16:creationId xmlns:a16="http://schemas.microsoft.com/office/drawing/2014/main" id="{2A7583AE-2C1E-403C-9CE2-1A598A3CEDD8}"/>
                </a:ext>
              </a:extLst>
            </p:cNvPr>
            <p:cNvPicPr>
              <a:picLocks noChangeAspect="1" noChangeArrowheads="1"/>
            </p:cNvPicPr>
            <p:nvPr/>
          </p:nvPicPr>
          <p:blipFill>
            <a:blip r:embed="rId12" cstate="print"/>
            <a:srcRect/>
            <a:stretch>
              <a:fillRect/>
            </a:stretch>
          </p:blipFill>
          <p:spPr bwMode="auto">
            <a:xfrm>
              <a:off x="6387422" y="4201310"/>
              <a:ext cx="433992" cy="191576"/>
            </a:xfrm>
            <a:prstGeom prst="rect">
              <a:avLst/>
            </a:prstGeom>
            <a:noFill/>
            <a:ln w="9525">
              <a:noFill/>
              <a:miter lim="800000"/>
              <a:headEnd/>
              <a:tailEnd/>
            </a:ln>
          </p:spPr>
        </p:pic>
        <p:pic>
          <p:nvPicPr>
            <p:cNvPr id="19" name="Picture 4">
              <a:extLst>
                <a:ext uri="{FF2B5EF4-FFF2-40B4-BE49-F238E27FC236}">
                  <a16:creationId xmlns:a16="http://schemas.microsoft.com/office/drawing/2014/main" id="{78F05EF7-BEF2-477C-BD8B-15516CA69D2A}"/>
                </a:ext>
              </a:extLst>
            </p:cNvPr>
            <p:cNvPicPr>
              <a:picLocks noChangeAspect="1" noChangeArrowheads="1"/>
            </p:cNvPicPr>
            <p:nvPr/>
          </p:nvPicPr>
          <p:blipFill>
            <a:blip r:embed="rId13" cstate="print"/>
            <a:srcRect/>
            <a:stretch>
              <a:fillRect/>
            </a:stretch>
          </p:blipFill>
          <p:spPr bwMode="auto">
            <a:xfrm>
              <a:off x="6881692" y="4201310"/>
              <a:ext cx="301196" cy="336418"/>
            </a:xfrm>
            <a:prstGeom prst="rect">
              <a:avLst/>
            </a:prstGeom>
            <a:noFill/>
            <a:ln w="9525">
              <a:noFill/>
              <a:miter lim="800000"/>
              <a:headEnd/>
              <a:tailEnd/>
            </a:ln>
          </p:spPr>
        </p:pic>
        <p:pic>
          <p:nvPicPr>
            <p:cNvPr id="20" name="Picture 5">
              <a:extLst>
                <a:ext uri="{FF2B5EF4-FFF2-40B4-BE49-F238E27FC236}">
                  <a16:creationId xmlns:a16="http://schemas.microsoft.com/office/drawing/2014/main" id="{2C1248FD-9042-42AF-8C8E-412F854B6704}"/>
                </a:ext>
              </a:extLst>
            </p:cNvPr>
            <p:cNvPicPr>
              <a:picLocks noChangeAspect="1" noChangeArrowheads="1"/>
            </p:cNvPicPr>
            <p:nvPr/>
          </p:nvPicPr>
          <p:blipFill>
            <a:blip r:embed="rId14" cstate="print"/>
            <a:srcRect/>
            <a:stretch>
              <a:fillRect/>
            </a:stretch>
          </p:blipFill>
          <p:spPr bwMode="auto">
            <a:xfrm>
              <a:off x="6489927" y="4392886"/>
              <a:ext cx="391765" cy="287365"/>
            </a:xfrm>
            <a:prstGeom prst="rect">
              <a:avLst/>
            </a:prstGeom>
            <a:noFill/>
            <a:ln w="9525">
              <a:noFill/>
              <a:miter lim="800000"/>
              <a:headEnd/>
              <a:tailEnd/>
            </a:ln>
          </p:spPr>
        </p:pic>
        <p:pic>
          <p:nvPicPr>
            <p:cNvPr id="21" name="Picture 6">
              <a:extLst>
                <a:ext uri="{FF2B5EF4-FFF2-40B4-BE49-F238E27FC236}">
                  <a16:creationId xmlns:a16="http://schemas.microsoft.com/office/drawing/2014/main" id="{C24A089B-8C33-463B-8CD4-B150C5CEAD4B}"/>
                </a:ext>
              </a:extLst>
            </p:cNvPr>
            <p:cNvPicPr>
              <a:picLocks noChangeAspect="1" noChangeArrowheads="1"/>
            </p:cNvPicPr>
            <p:nvPr/>
          </p:nvPicPr>
          <p:blipFill>
            <a:blip r:embed="rId15" cstate="print"/>
            <a:srcRect/>
            <a:stretch>
              <a:fillRect/>
            </a:stretch>
          </p:blipFill>
          <p:spPr bwMode="auto">
            <a:xfrm>
              <a:off x="7252394" y="4201310"/>
              <a:ext cx="290747" cy="255435"/>
            </a:xfrm>
            <a:prstGeom prst="rect">
              <a:avLst/>
            </a:prstGeom>
            <a:noFill/>
            <a:ln w="9525">
              <a:noFill/>
              <a:miter lim="800000"/>
              <a:headEnd/>
              <a:tailEnd/>
            </a:ln>
          </p:spPr>
        </p:pic>
        <p:pic>
          <p:nvPicPr>
            <p:cNvPr id="22" name="Picture 7">
              <a:extLst>
                <a:ext uri="{FF2B5EF4-FFF2-40B4-BE49-F238E27FC236}">
                  <a16:creationId xmlns:a16="http://schemas.microsoft.com/office/drawing/2014/main" id="{1BFB927F-E2AA-4345-A8EB-1A9755323D51}"/>
                </a:ext>
              </a:extLst>
            </p:cNvPr>
            <p:cNvPicPr>
              <a:picLocks noChangeAspect="1" noChangeArrowheads="1"/>
            </p:cNvPicPr>
            <p:nvPr/>
          </p:nvPicPr>
          <p:blipFill>
            <a:blip r:embed="rId16" cstate="print"/>
            <a:srcRect/>
            <a:stretch>
              <a:fillRect/>
            </a:stretch>
          </p:blipFill>
          <p:spPr bwMode="auto">
            <a:xfrm>
              <a:off x="8251230" y="4137451"/>
              <a:ext cx="360405" cy="319294"/>
            </a:xfrm>
            <a:prstGeom prst="rect">
              <a:avLst/>
            </a:prstGeom>
            <a:noFill/>
            <a:ln w="9525">
              <a:noFill/>
              <a:miter lim="800000"/>
              <a:headEnd/>
              <a:tailEnd/>
            </a:ln>
          </p:spPr>
        </p:pic>
        <p:pic>
          <p:nvPicPr>
            <p:cNvPr id="23" name="Picture 8">
              <a:extLst>
                <a:ext uri="{FF2B5EF4-FFF2-40B4-BE49-F238E27FC236}">
                  <a16:creationId xmlns:a16="http://schemas.microsoft.com/office/drawing/2014/main" id="{8A9A19B0-6B57-4861-A58C-2578F3C44DF7}"/>
                </a:ext>
              </a:extLst>
            </p:cNvPr>
            <p:cNvPicPr>
              <a:picLocks noChangeAspect="1" noChangeArrowheads="1"/>
            </p:cNvPicPr>
            <p:nvPr/>
          </p:nvPicPr>
          <p:blipFill>
            <a:blip r:embed="rId17" cstate="print"/>
            <a:srcRect/>
            <a:stretch>
              <a:fillRect/>
            </a:stretch>
          </p:blipFill>
          <p:spPr bwMode="auto">
            <a:xfrm>
              <a:off x="7684880" y="4173946"/>
              <a:ext cx="533188" cy="282800"/>
            </a:xfrm>
            <a:prstGeom prst="rect">
              <a:avLst/>
            </a:prstGeom>
            <a:noFill/>
            <a:ln w="9525">
              <a:noFill/>
              <a:miter lim="800000"/>
              <a:headEnd/>
              <a:tailEnd/>
            </a:ln>
          </p:spPr>
        </p:pic>
        <p:pic>
          <p:nvPicPr>
            <p:cNvPr id="24" name="Picture 9">
              <a:extLst>
                <a:ext uri="{FF2B5EF4-FFF2-40B4-BE49-F238E27FC236}">
                  <a16:creationId xmlns:a16="http://schemas.microsoft.com/office/drawing/2014/main" id="{26DE15AC-FF30-49C3-BE51-4DFADCB74C79}"/>
                </a:ext>
              </a:extLst>
            </p:cNvPr>
            <p:cNvPicPr>
              <a:picLocks noChangeAspect="1" noChangeArrowheads="1"/>
            </p:cNvPicPr>
            <p:nvPr/>
          </p:nvPicPr>
          <p:blipFill>
            <a:blip r:embed="rId18" cstate="print"/>
            <a:srcRect/>
            <a:stretch>
              <a:fillRect/>
            </a:stretch>
          </p:blipFill>
          <p:spPr bwMode="auto">
            <a:xfrm>
              <a:off x="8144395" y="4479490"/>
              <a:ext cx="405456" cy="149259"/>
            </a:xfrm>
            <a:prstGeom prst="rect">
              <a:avLst/>
            </a:prstGeom>
            <a:noFill/>
            <a:ln w="9525">
              <a:noFill/>
              <a:miter lim="800000"/>
              <a:headEnd/>
              <a:tailEnd/>
            </a:ln>
          </p:spPr>
        </p:pic>
        <p:pic>
          <p:nvPicPr>
            <p:cNvPr id="25" name="Picture 10">
              <a:extLst>
                <a:ext uri="{FF2B5EF4-FFF2-40B4-BE49-F238E27FC236}">
                  <a16:creationId xmlns:a16="http://schemas.microsoft.com/office/drawing/2014/main" id="{AEBEC139-F729-4DC8-BE53-E4286270D1EA}"/>
                </a:ext>
              </a:extLst>
            </p:cNvPr>
            <p:cNvPicPr>
              <a:picLocks noChangeAspect="1" noChangeArrowheads="1"/>
            </p:cNvPicPr>
            <p:nvPr/>
          </p:nvPicPr>
          <p:blipFill>
            <a:blip r:embed="rId19" cstate="print"/>
            <a:srcRect/>
            <a:stretch>
              <a:fillRect/>
            </a:stretch>
          </p:blipFill>
          <p:spPr bwMode="auto">
            <a:xfrm>
              <a:off x="7265031" y="4456745"/>
              <a:ext cx="666983" cy="151665"/>
            </a:xfrm>
            <a:prstGeom prst="rect">
              <a:avLst/>
            </a:prstGeom>
            <a:noFill/>
            <a:ln w="9525">
              <a:noFill/>
              <a:miter lim="800000"/>
              <a:headEnd/>
              <a:tailEnd/>
            </a:ln>
          </p:spPr>
        </p:pic>
        <p:pic>
          <p:nvPicPr>
            <p:cNvPr id="26" name="Picture 2">
              <a:extLst>
                <a:ext uri="{FF2B5EF4-FFF2-40B4-BE49-F238E27FC236}">
                  <a16:creationId xmlns:a16="http://schemas.microsoft.com/office/drawing/2014/main" id="{8104588D-E3A1-459B-B503-8BC909245A31}"/>
                </a:ext>
              </a:extLst>
            </p:cNvPr>
            <p:cNvPicPr>
              <a:picLocks noChangeAspect="1" noChangeArrowheads="1"/>
            </p:cNvPicPr>
            <p:nvPr/>
          </p:nvPicPr>
          <p:blipFill>
            <a:blip r:embed="rId20" cstate="print"/>
            <a:srcRect/>
            <a:stretch>
              <a:fillRect/>
            </a:stretch>
          </p:blipFill>
          <p:spPr bwMode="auto">
            <a:xfrm>
              <a:off x="7005259" y="3773735"/>
              <a:ext cx="664176" cy="255435"/>
            </a:xfrm>
            <a:prstGeom prst="rect">
              <a:avLst/>
            </a:prstGeom>
            <a:noFill/>
            <a:ln w="9525">
              <a:noFill/>
              <a:miter lim="800000"/>
              <a:headEnd/>
              <a:tailEnd/>
            </a:ln>
          </p:spPr>
        </p:pic>
        <p:pic>
          <p:nvPicPr>
            <p:cNvPr id="27" name="Picture 26">
              <a:extLst>
                <a:ext uri="{FF2B5EF4-FFF2-40B4-BE49-F238E27FC236}">
                  <a16:creationId xmlns:a16="http://schemas.microsoft.com/office/drawing/2014/main" id="{7D26F0DE-FC54-40CE-A129-CF4B2BBAEACE}"/>
                </a:ext>
              </a:extLst>
            </p:cNvPr>
            <p:cNvPicPr>
              <a:picLocks noChangeAspect="1"/>
            </p:cNvPicPr>
            <p:nvPr/>
          </p:nvPicPr>
          <p:blipFill rotWithShape="1">
            <a:blip r:embed="rId21" cstate="print"/>
            <a:srcRect r="1596" b="9474"/>
            <a:stretch/>
          </p:blipFill>
          <p:spPr>
            <a:xfrm>
              <a:off x="7517178" y="3948215"/>
              <a:ext cx="449429" cy="257082"/>
            </a:xfrm>
            <a:prstGeom prst="rect">
              <a:avLst/>
            </a:prstGeom>
          </p:spPr>
        </p:pic>
      </p:grpSp>
      <p:grpSp>
        <p:nvGrpSpPr>
          <p:cNvPr id="29" name="Group 28">
            <a:extLst>
              <a:ext uri="{FF2B5EF4-FFF2-40B4-BE49-F238E27FC236}">
                <a16:creationId xmlns:a16="http://schemas.microsoft.com/office/drawing/2014/main" id="{476DC226-CA58-44B9-97B6-AF2C99A8D053}"/>
              </a:ext>
            </a:extLst>
          </p:cNvPr>
          <p:cNvGrpSpPr/>
          <p:nvPr/>
        </p:nvGrpSpPr>
        <p:grpSpPr>
          <a:xfrm rot="5400000">
            <a:off x="2633199" y="1952363"/>
            <a:ext cx="427830" cy="246670"/>
            <a:chOff x="5028182" y="3754298"/>
            <a:chExt cx="3583453" cy="925953"/>
          </a:xfrm>
        </p:grpSpPr>
        <p:sp>
          <p:nvSpPr>
            <p:cNvPr id="30" name="Rectangle 29">
              <a:extLst>
                <a:ext uri="{FF2B5EF4-FFF2-40B4-BE49-F238E27FC236}">
                  <a16:creationId xmlns:a16="http://schemas.microsoft.com/office/drawing/2014/main" id="{2503BBB4-9DE0-42E8-A9BA-BBD710E8D0E9}"/>
                </a:ext>
              </a:extLst>
            </p:cNvPr>
            <p:cNvSpPr/>
            <p:nvPr/>
          </p:nvSpPr>
          <p:spPr>
            <a:xfrm rot="16200000">
              <a:off x="6372897" y="2409583"/>
              <a:ext cx="894023" cy="3583453"/>
            </a:xfrm>
            <a:prstGeom prst="rect">
              <a:avLst/>
            </a:prstGeom>
            <a:solidFill>
              <a:srgbClr val="FFFFFF"/>
            </a:solidFill>
            <a:ln w="19050" cap="flat" cmpd="sng" algn="ctr">
              <a:solidFill>
                <a:srgbClr val="C8D9D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Calibri"/>
                <a:ea typeface="+mn-ea"/>
                <a:cs typeface="+mn-cs"/>
              </a:endParaRPr>
            </a:p>
          </p:txBody>
        </p:sp>
        <p:pic>
          <p:nvPicPr>
            <p:cNvPr id="31" name="Picture 2" descr="java.png">
              <a:extLst>
                <a:ext uri="{FF2B5EF4-FFF2-40B4-BE49-F238E27FC236}">
                  <a16:creationId xmlns:a16="http://schemas.microsoft.com/office/drawing/2014/main" id="{ED65A952-E38F-4E58-AEE6-4EE3FB8B6A7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40287" y="3773734"/>
              <a:ext cx="509980" cy="38315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2" name="Picture 31">
              <a:extLst>
                <a:ext uri="{FF2B5EF4-FFF2-40B4-BE49-F238E27FC236}">
                  <a16:creationId xmlns:a16="http://schemas.microsoft.com/office/drawing/2014/main" id="{9C029F5A-5E6E-4002-858F-260F9B4D0BF4}"/>
                </a:ext>
              </a:extLst>
            </p:cNvPr>
            <p:cNvPicPr>
              <a:picLocks noChangeAspect="1"/>
            </p:cNvPicPr>
            <p:nvPr/>
          </p:nvPicPr>
          <p:blipFill>
            <a:blip r:embed="rId5" cstate="print"/>
            <a:stretch>
              <a:fillRect/>
            </a:stretch>
          </p:blipFill>
          <p:spPr>
            <a:xfrm>
              <a:off x="5742374" y="3773735"/>
              <a:ext cx="336129" cy="383153"/>
            </a:xfrm>
            <a:prstGeom prst="rect">
              <a:avLst/>
            </a:prstGeom>
          </p:spPr>
        </p:pic>
        <p:pic>
          <p:nvPicPr>
            <p:cNvPr id="33" name="Picture 32">
              <a:extLst>
                <a:ext uri="{FF2B5EF4-FFF2-40B4-BE49-F238E27FC236}">
                  <a16:creationId xmlns:a16="http://schemas.microsoft.com/office/drawing/2014/main" id="{77E68DDC-4EBC-40E0-B6FA-5445D9225E72}"/>
                </a:ext>
              </a:extLst>
            </p:cNvPr>
            <p:cNvPicPr>
              <a:picLocks noChangeAspect="1"/>
            </p:cNvPicPr>
            <p:nvPr/>
          </p:nvPicPr>
          <p:blipFill>
            <a:blip r:embed="rId6" cstate="print"/>
            <a:stretch>
              <a:fillRect/>
            </a:stretch>
          </p:blipFill>
          <p:spPr>
            <a:xfrm>
              <a:off x="5089964" y="3754299"/>
              <a:ext cx="556053" cy="385539"/>
            </a:xfrm>
            <a:prstGeom prst="rect">
              <a:avLst/>
            </a:prstGeom>
          </p:spPr>
        </p:pic>
        <p:pic>
          <p:nvPicPr>
            <p:cNvPr id="34" name="Picture 3">
              <a:extLst>
                <a:ext uri="{FF2B5EF4-FFF2-40B4-BE49-F238E27FC236}">
                  <a16:creationId xmlns:a16="http://schemas.microsoft.com/office/drawing/2014/main" id="{DD0431DA-5C7C-4987-BD10-6A60EFEB85D5}"/>
                </a:ext>
              </a:extLst>
            </p:cNvPr>
            <p:cNvPicPr>
              <a:picLocks noChangeAspect="1"/>
            </p:cNvPicPr>
            <p:nvPr/>
          </p:nvPicPr>
          <p:blipFill>
            <a:blip r:embed="rId7" cstate="print"/>
            <a:stretch>
              <a:fillRect/>
            </a:stretch>
          </p:blipFill>
          <p:spPr>
            <a:xfrm>
              <a:off x="6696340" y="3930722"/>
              <a:ext cx="561202" cy="290025"/>
            </a:xfrm>
            <a:prstGeom prst="rect">
              <a:avLst/>
            </a:prstGeom>
          </p:spPr>
        </p:pic>
        <p:pic>
          <p:nvPicPr>
            <p:cNvPr id="35" name="Picture 3">
              <a:extLst>
                <a:ext uri="{FF2B5EF4-FFF2-40B4-BE49-F238E27FC236}">
                  <a16:creationId xmlns:a16="http://schemas.microsoft.com/office/drawing/2014/main" id="{1FDF0E99-35DA-42E9-AF9C-606CA00AC597}"/>
                </a:ext>
              </a:extLst>
            </p:cNvPr>
            <p:cNvPicPr>
              <a:picLocks noChangeAspect="1" noChangeArrowheads="1"/>
            </p:cNvPicPr>
            <p:nvPr/>
          </p:nvPicPr>
          <p:blipFill>
            <a:blip r:embed="rId8" cstate="print"/>
            <a:srcRect/>
            <a:stretch>
              <a:fillRect/>
            </a:stretch>
          </p:blipFill>
          <p:spPr bwMode="auto">
            <a:xfrm>
              <a:off x="8048042" y="3855841"/>
              <a:ext cx="480273" cy="210341"/>
            </a:xfrm>
            <a:prstGeom prst="rect">
              <a:avLst/>
            </a:prstGeom>
            <a:noFill/>
            <a:ln w="9525">
              <a:noFill/>
              <a:miter lim="800000"/>
              <a:headEnd/>
              <a:tailEnd/>
            </a:ln>
          </p:spPr>
        </p:pic>
        <p:pic>
          <p:nvPicPr>
            <p:cNvPr id="36" name="Picture 35">
              <a:extLst>
                <a:ext uri="{FF2B5EF4-FFF2-40B4-BE49-F238E27FC236}">
                  <a16:creationId xmlns:a16="http://schemas.microsoft.com/office/drawing/2014/main" id="{539DB172-A023-47BC-A482-8BE522C08FF2}"/>
                </a:ext>
              </a:extLst>
            </p:cNvPr>
            <p:cNvPicPr>
              <a:picLocks noChangeAspect="1"/>
            </p:cNvPicPr>
            <p:nvPr/>
          </p:nvPicPr>
          <p:blipFill>
            <a:blip r:embed="rId9" cstate="print"/>
            <a:stretch>
              <a:fillRect/>
            </a:stretch>
          </p:blipFill>
          <p:spPr>
            <a:xfrm>
              <a:off x="5151748" y="4265169"/>
              <a:ext cx="408483" cy="312203"/>
            </a:xfrm>
            <a:prstGeom prst="rect">
              <a:avLst/>
            </a:prstGeom>
          </p:spPr>
        </p:pic>
        <p:pic>
          <p:nvPicPr>
            <p:cNvPr id="37" name="Picture 36" descr="D:\Dan Koloski\oracle\marketing\assets\templates\O_Database_wht\O_Database_clr.gif">
              <a:extLst>
                <a:ext uri="{FF2B5EF4-FFF2-40B4-BE49-F238E27FC236}">
                  <a16:creationId xmlns:a16="http://schemas.microsoft.com/office/drawing/2014/main" id="{E8652E57-062F-4D23-8F53-0EA87965FA7F}"/>
                </a:ext>
              </a:extLst>
            </p:cNvPr>
            <p:cNvPicPr>
              <a:picLocks noChangeAspect="1" noChangeArrowheads="1"/>
            </p:cNvPicPr>
            <p:nvPr/>
          </p:nvPicPr>
          <p:blipFill>
            <a:blip r:embed="rId10" cstate="print"/>
            <a:srcRect b="56981"/>
            <a:stretch>
              <a:fillRect/>
            </a:stretch>
          </p:blipFill>
          <p:spPr bwMode="auto">
            <a:xfrm>
              <a:off x="5460667" y="4137451"/>
              <a:ext cx="889981" cy="191576"/>
            </a:xfrm>
            <a:prstGeom prst="rect">
              <a:avLst/>
            </a:prstGeom>
            <a:noFill/>
          </p:spPr>
        </p:pic>
        <p:pic>
          <p:nvPicPr>
            <p:cNvPr id="38" name="Picture 8" descr="Microsoft">
              <a:extLst>
                <a:ext uri="{FF2B5EF4-FFF2-40B4-BE49-F238E27FC236}">
                  <a16:creationId xmlns:a16="http://schemas.microsoft.com/office/drawing/2014/main" id="{31881B7C-A0B9-4BFA-BE0B-2C628A8B9E3E}"/>
                </a:ext>
              </a:extLst>
            </p:cNvPr>
            <p:cNvPicPr>
              <a:picLocks noChangeAspect="1" noChangeArrowheads="1"/>
            </p:cNvPicPr>
            <p:nvPr/>
          </p:nvPicPr>
          <p:blipFill>
            <a:blip r:embed="rId11" cstate="print"/>
            <a:srcRect/>
            <a:stretch>
              <a:fillRect/>
            </a:stretch>
          </p:blipFill>
          <p:spPr bwMode="auto">
            <a:xfrm>
              <a:off x="5646018" y="4441516"/>
              <a:ext cx="650016" cy="142946"/>
            </a:xfrm>
            <a:prstGeom prst="rect">
              <a:avLst/>
            </a:prstGeom>
            <a:noFill/>
          </p:spPr>
        </p:pic>
        <p:pic>
          <p:nvPicPr>
            <p:cNvPr id="39" name="Picture 3">
              <a:extLst>
                <a:ext uri="{FF2B5EF4-FFF2-40B4-BE49-F238E27FC236}">
                  <a16:creationId xmlns:a16="http://schemas.microsoft.com/office/drawing/2014/main" id="{38532E06-DC7A-4959-A6F9-646D74B2BA1D}"/>
                </a:ext>
              </a:extLst>
            </p:cNvPr>
            <p:cNvPicPr>
              <a:picLocks noChangeAspect="1" noChangeArrowheads="1"/>
            </p:cNvPicPr>
            <p:nvPr/>
          </p:nvPicPr>
          <p:blipFill>
            <a:blip r:embed="rId12" cstate="print"/>
            <a:srcRect/>
            <a:stretch>
              <a:fillRect/>
            </a:stretch>
          </p:blipFill>
          <p:spPr bwMode="auto">
            <a:xfrm>
              <a:off x="6387422" y="4201310"/>
              <a:ext cx="433992" cy="191576"/>
            </a:xfrm>
            <a:prstGeom prst="rect">
              <a:avLst/>
            </a:prstGeom>
            <a:noFill/>
            <a:ln w="9525">
              <a:noFill/>
              <a:miter lim="800000"/>
              <a:headEnd/>
              <a:tailEnd/>
            </a:ln>
          </p:spPr>
        </p:pic>
        <p:pic>
          <p:nvPicPr>
            <p:cNvPr id="40" name="Picture 4">
              <a:extLst>
                <a:ext uri="{FF2B5EF4-FFF2-40B4-BE49-F238E27FC236}">
                  <a16:creationId xmlns:a16="http://schemas.microsoft.com/office/drawing/2014/main" id="{F4174A30-FCE4-4F90-9269-36A9E81972DB}"/>
                </a:ext>
              </a:extLst>
            </p:cNvPr>
            <p:cNvPicPr>
              <a:picLocks noChangeAspect="1" noChangeArrowheads="1"/>
            </p:cNvPicPr>
            <p:nvPr/>
          </p:nvPicPr>
          <p:blipFill>
            <a:blip r:embed="rId13" cstate="print"/>
            <a:srcRect/>
            <a:stretch>
              <a:fillRect/>
            </a:stretch>
          </p:blipFill>
          <p:spPr bwMode="auto">
            <a:xfrm>
              <a:off x="6881692" y="4201310"/>
              <a:ext cx="301196" cy="336418"/>
            </a:xfrm>
            <a:prstGeom prst="rect">
              <a:avLst/>
            </a:prstGeom>
            <a:noFill/>
            <a:ln w="9525">
              <a:noFill/>
              <a:miter lim="800000"/>
              <a:headEnd/>
              <a:tailEnd/>
            </a:ln>
          </p:spPr>
        </p:pic>
        <p:pic>
          <p:nvPicPr>
            <p:cNvPr id="41" name="Picture 5">
              <a:extLst>
                <a:ext uri="{FF2B5EF4-FFF2-40B4-BE49-F238E27FC236}">
                  <a16:creationId xmlns:a16="http://schemas.microsoft.com/office/drawing/2014/main" id="{1DFB2AF7-B0C4-4194-85B0-890C979BCB12}"/>
                </a:ext>
              </a:extLst>
            </p:cNvPr>
            <p:cNvPicPr>
              <a:picLocks noChangeAspect="1" noChangeArrowheads="1"/>
            </p:cNvPicPr>
            <p:nvPr/>
          </p:nvPicPr>
          <p:blipFill>
            <a:blip r:embed="rId14" cstate="print"/>
            <a:srcRect/>
            <a:stretch>
              <a:fillRect/>
            </a:stretch>
          </p:blipFill>
          <p:spPr bwMode="auto">
            <a:xfrm>
              <a:off x="6489927" y="4392886"/>
              <a:ext cx="391765" cy="287365"/>
            </a:xfrm>
            <a:prstGeom prst="rect">
              <a:avLst/>
            </a:prstGeom>
            <a:noFill/>
            <a:ln w="9525">
              <a:noFill/>
              <a:miter lim="800000"/>
              <a:headEnd/>
              <a:tailEnd/>
            </a:ln>
          </p:spPr>
        </p:pic>
        <p:pic>
          <p:nvPicPr>
            <p:cNvPr id="42" name="Picture 6">
              <a:extLst>
                <a:ext uri="{FF2B5EF4-FFF2-40B4-BE49-F238E27FC236}">
                  <a16:creationId xmlns:a16="http://schemas.microsoft.com/office/drawing/2014/main" id="{172B6A3D-DB52-4CF9-A7F2-7CF1394C9977}"/>
                </a:ext>
              </a:extLst>
            </p:cNvPr>
            <p:cNvPicPr>
              <a:picLocks noChangeAspect="1" noChangeArrowheads="1"/>
            </p:cNvPicPr>
            <p:nvPr/>
          </p:nvPicPr>
          <p:blipFill>
            <a:blip r:embed="rId15" cstate="print"/>
            <a:srcRect/>
            <a:stretch>
              <a:fillRect/>
            </a:stretch>
          </p:blipFill>
          <p:spPr bwMode="auto">
            <a:xfrm>
              <a:off x="7252394" y="4201310"/>
              <a:ext cx="290747" cy="255435"/>
            </a:xfrm>
            <a:prstGeom prst="rect">
              <a:avLst/>
            </a:prstGeom>
            <a:noFill/>
            <a:ln w="9525">
              <a:noFill/>
              <a:miter lim="800000"/>
              <a:headEnd/>
              <a:tailEnd/>
            </a:ln>
          </p:spPr>
        </p:pic>
        <p:pic>
          <p:nvPicPr>
            <p:cNvPr id="43" name="Picture 7">
              <a:extLst>
                <a:ext uri="{FF2B5EF4-FFF2-40B4-BE49-F238E27FC236}">
                  <a16:creationId xmlns:a16="http://schemas.microsoft.com/office/drawing/2014/main" id="{07E79E91-1CD4-4F39-96A5-B0900C56A129}"/>
                </a:ext>
              </a:extLst>
            </p:cNvPr>
            <p:cNvPicPr>
              <a:picLocks noChangeAspect="1" noChangeArrowheads="1"/>
            </p:cNvPicPr>
            <p:nvPr/>
          </p:nvPicPr>
          <p:blipFill>
            <a:blip r:embed="rId16" cstate="print"/>
            <a:srcRect/>
            <a:stretch>
              <a:fillRect/>
            </a:stretch>
          </p:blipFill>
          <p:spPr bwMode="auto">
            <a:xfrm>
              <a:off x="8251230" y="4137451"/>
              <a:ext cx="360405" cy="319294"/>
            </a:xfrm>
            <a:prstGeom prst="rect">
              <a:avLst/>
            </a:prstGeom>
            <a:noFill/>
            <a:ln w="9525">
              <a:noFill/>
              <a:miter lim="800000"/>
              <a:headEnd/>
              <a:tailEnd/>
            </a:ln>
          </p:spPr>
        </p:pic>
        <p:pic>
          <p:nvPicPr>
            <p:cNvPr id="44" name="Picture 8">
              <a:extLst>
                <a:ext uri="{FF2B5EF4-FFF2-40B4-BE49-F238E27FC236}">
                  <a16:creationId xmlns:a16="http://schemas.microsoft.com/office/drawing/2014/main" id="{0C66C25D-A1DB-433D-9C0A-76814D3C6168}"/>
                </a:ext>
              </a:extLst>
            </p:cNvPr>
            <p:cNvPicPr>
              <a:picLocks noChangeAspect="1" noChangeArrowheads="1"/>
            </p:cNvPicPr>
            <p:nvPr/>
          </p:nvPicPr>
          <p:blipFill>
            <a:blip r:embed="rId17" cstate="print"/>
            <a:srcRect/>
            <a:stretch>
              <a:fillRect/>
            </a:stretch>
          </p:blipFill>
          <p:spPr bwMode="auto">
            <a:xfrm>
              <a:off x="7684880" y="4173946"/>
              <a:ext cx="533188" cy="282800"/>
            </a:xfrm>
            <a:prstGeom prst="rect">
              <a:avLst/>
            </a:prstGeom>
            <a:noFill/>
            <a:ln w="9525">
              <a:noFill/>
              <a:miter lim="800000"/>
              <a:headEnd/>
              <a:tailEnd/>
            </a:ln>
          </p:spPr>
        </p:pic>
        <p:pic>
          <p:nvPicPr>
            <p:cNvPr id="45" name="Picture 9">
              <a:extLst>
                <a:ext uri="{FF2B5EF4-FFF2-40B4-BE49-F238E27FC236}">
                  <a16:creationId xmlns:a16="http://schemas.microsoft.com/office/drawing/2014/main" id="{D4E0692F-E1AE-43EF-B557-A701E9459A40}"/>
                </a:ext>
              </a:extLst>
            </p:cNvPr>
            <p:cNvPicPr>
              <a:picLocks noChangeAspect="1" noChangeArrowheads="1"/>
            </p:cNvPicPr>
            <p:nvPr/>
          </p:nvPicPr>
          <p:blipFill>
            <a:blip r:embed="rId18" cstate="print"/>
            <a:srcRect/>
            <a:stretch>
              <a:fillRect/>
            </a:stretch>
          </p:blipFill>
          <p:spPr bwMode="auto">
            <a:xfrm>
              <a:off x="8144395" y="4479490"/>
              <a:ext cx="405456" cy="149259"/>
            </a:xfrm>
            <a:prstGeom prst="rect">
              <a:avLst/>
            </a:prstGeom>
            <a:noFill/>
            <a:ln w="9525">
              <a:noFill/>
              <a:miter lim="800000"/>
              <a:headEnd/>
              <a:tailEnd/>
            </a:ln>
          </p:spPr>
        </p:pic>
        <p:pic>
          <p:nvPicPr>
            <p:cNvPr id="46" name="Picture 10">
              <a:extLst>
                <a:ext uri="{FF2B5EF4-FFF2-40B4-BE49-F238E27FC236}">
                  <a16:creationId xmlns:a16="http://schemas.microsoft.com/office/drawing/2014/main" id="{6C8C6CB9-122C-4050-81DC-15E7F41BB222}"/>
                </a:ext>
              </a:extLst>
            </p:cNvPr>
            <p:cNvPicPr>
              <a:picLocks noChangeAspect="1" noChangeArrowheads="1"/>
            </p:cNvPicPr>
            <p:nvPr/>
          </p:nvPicPr>
          <p:blipFill>
            <a:blip r:embed="rId19" cstate="print"/>
            <a:srcRect/>
            <a:stretch>
              <a:fillRect/>
            </a:stretch>
          </p:blipFill>
          <p:spPr bwMode="auto">
            <a:xfrm>
              <a:off x="7265031" y="4456745"/>
              <a:ext cx="666983" cy="151665"/>
            </a:xfrm>
            <a:prstGeom prst="rect">
              <a:avLst/>
            </a:prstGeom>
            <a:noFill/>
            <a:ln w="9525">
              <a:noFill/>
              <a:miter lim="800000"/>
              <a:headEnd/>
              <a:tailEnd/>
            </a:ln>
          </p:spPr>
        </p:pic>
        <p:pic>
          <p:nvPicPr>
            <p:cNvPr id="47" name="Picture 2">
              <a:extLst>
                <a:ext uri="{FF2B5EF4-FFF2-40B4-BE49-F238E27FC236}">
                  <a16:creationId xmlns:a16="http://schemas.microsoft.com/office/drawing/2014/main" id="{777BBE37-4AC6-459E-A163-48293BBE8D2C}"/>
                </a:ext>
              </a:extLst>
            </p:cNvPr>
            <p:cNvPicPr>
              <a:picLocks noChangeAspect="1" noChangeArrowheads="1"/>
            </p:cNvPicPr>
            <p:nvPr/>
          </p:nvPicPr>
          <p:blipFill>
            <a:blip r:embed="rId20" cstate="print"/>
            <a:srcRect/>
            <a:stretch>
              <a:fillRect/>
            </a:stretch>
          </p:blipFill>
          <p:spPr bwMode="auto">
            <a:xfrm>
              <a:off x="7005259" y="3773735"/>
              <a:ext cx="664176" cy="255435"/>
            </a:xfrm>
            <a:prstGeom prst="rect">
              <a:avLst/>
            </a:prstGeom>
            <a:noFill/>
            <a:ln w="9525">
              <a:noFill/>
              <a:miter lim="800000"/>
              <a:headEnd/>
              <a:tailEnd/>
            </a:ln>
          </p:spPr>
        </p:pic>
        <p:pic>
          <p:nvPicPr>
            <p:cNvPr id="48" name="Picture 47">
              <a:extLst>
                <a:ext uri="{FF2B5EF4-FFF2-40B4-BE49-F238E27FC236}">
                  <a16:creationId xmlns:a16="http://schemas.microsoft.com/office/drawing/2014/main" id="{CE918096-91A9-428C-90E4-2ECCA401F56B}"/>
                </a:ext>
              </a:extLst>
            </p:cNvPr>
            <p:cNvPicPr>
              <a:picLocks noChangeAspect="1"/>
            </p:cNvPicPr>
            <p:nvPr/>
          </p:nvPicPr>
          <p:blipFill rotWithShape="1">
            <a:blip r:embed="rId21" cstate="print"/>
            <a:srcRect r="1596" b="9474"/>
            <a:stretch/>
          </p:blipFill>
          <p:spPr>
            <a:xfrm>
              <a:off x="7517178" y="3948215"/>
              <a:ext cx="449429" cy="257082"/>
            </a:xfrm>
            <a:prstGeom prst="rect">
              <a:avLst/>
            </a:prstGeom>
          </p:spPr>
        </p:pic>
      </p:grpSp>
      <p:grpSp>
        <p:nvGrpSpPr>
          <p:cNvPr id="49" name="Group 48">
            <a:extLst>
              <a:ext uri="{FF2B5EF4-FFF2-40B4-BE49-F238E27FC236}">
                <a16:creationId xmlns:a16="http://schemas.microsoft.com/office/drawing/2014/main" id="{BF299C1F-59DA-48E2-9DAC-A38F5903E92E}"/>
              </a:ext>
            </a:extLst>
          </p:cNvPr>
          <p:cNvGrpSpPr/>
          <p:nvPr/>
        </p:nvGrpSpPr>
        <p:grpSpPr>
          <a:xfrm rot="5400000">
            <a:off x="2374486" y="1392730"/>
            <a:ext cx="427830" cy="246670"/>
            <a:chOff x="5028182" y="3754298"/>
            <a:chExt cx="3583453" cy="925953"/>
          </a:xfrm>
        </p:grpSpPr>
        <p:sp>
          <p:nvSpPr>
            <p:cNvPr id="50" name="Rectangle 49">
              <a:extLst>
                <a:ext uri="{FF2B5EF4-FFF2-40B4-BE49-F238E27FC236}">
                  <a16:creationId xmlns:a16="http://schemas.microsoft.com/office/drawing/2014/main" id="{BA66A475-2E91-4E05-A977-5D0FD891B2C6}"/>
                </a:ext>
              </a:extLst>
            </p:cNvPr>
            <p:cNvSpPr/>
            <p:nvPr/>
          </p:nvSpPr>
          <p:spPr>
            <a:xfrm rot="16200000">
              <a:off x="6372897" y="2409583"/>
              <a:ext cx="894023" cy="3583453"/>
            </a:xfrm>
            <a:prstGeom prst="rect">
              <a:avLst/>
            </a:prstGeom>
            <a:solidFill>
              <a:srgbClr val="FFFFFF"/>
            </a:solidFill>
            <a:ln w="19050" cap="flat" cmpd="sng" algn="ctr">
              <a:solidFill>
                <a:srgbClr val="C8D9D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Calibri"/>
                <a:ea typeface="+mn-ea"/>
                <a:cs typeface="+mn-cs"/>
              </a:endParaRPr>
            </a:p>
          </p:txBody>
        </p:sp>
        <p:pic>
          <p:nvPicPr>
            <p:cNvPr id="51" name="Picture 2" descr="java.png">
              <a:extLst>
                <a:ext uri="{FF2B5EF4-FFF2-40B4-BE49-F238E27FC236}">
                  <a16:creationId xmlns:a16="http://schemas.microsoft.com/office/drawing/2014/main" id="{75E78EFA-7B4C-4C9E-B511-D21181E3E79B}"/>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40287" y="3773734"/>
              <a:ext cx="509980" cy="38315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2" name="Picture 51">
              <a:extLst>
                <a:ext uri="{FF2B5EF4-FFF2-40B4-BE49-F238E27FC236}">
                  <a16:creationId xmlns:a16="http://schemas.microsoft.com/office/drawing/2014/main" id="{6FF4AA93-F540-4D3A-9FC6-B96BBFC0CB83}"/>
                </a:ext>
              </a:extLst>
            </p:cNvPr>
            <p:cNvPicPr>
              <a:picLocks noChangeAspect="1"/>
            </p:cNvPicPr>
            <p:nvPr/>
          </p:nvPicPr>
          <p:blipFill>
            <a:blip r:embed="rId5" cstate="print"/>
            <a:stretch>
              <a:fillRect/>
            </a:stretch>
          </p:blipFill>
          <p:spPr>
            <a:xfrm>
              <a:off x="5742374" y="3773735"/>
              <a:ext cx="336129" cy="383153"/>
            </a:xfrm>
            <a:prstGeom prst="rect">
              <a:avLst/>
            </a:prstGeom>
          </p:spPr>
        </p:pic>
        <p:pic>
          <p:nvPicPr>
            <p:cNvPr id="53" name="Picture 52">
              <a:extLst>
                <a:ext uri="{FF2B5EF4-FFF2-40B4-BE49-F238E27FC236}">
                  <a16:creationId xmlns:a16="http://schemas.microsoft.com/office/drawing/2014/main" id="{4E07A3BC-1B28-41A3-9E8F-88C0F986C367}"/>
                </a:ext>
              </a:extLst>
            </p:cNvPr>
            <p:cNvPicPr>
              <a:picLocks noChangeAspect="1"/>
            </p:cNvPicPr>
            <p:nvPr/>
          </p:nvPicPr>
          <p:blipFill>
            <a:blip r:embed="rId6" cstate="print"/>
            <a:stretch>
              <a:fillRect/>
            </a:stretch>
          </p:blipFill>
          <p:spPr>
            <a:xfrm>
              <a:off x="5089964" y="3754299"/>
              <a:ext cx="556053" cy="385539"/>
            </a:xfrm>
            <a:prstGeom prst="rect">
              <a:avLst/>
            </a:prstGeom>
          </p:spPr>
        </p:pic>
        <p:pic>
          <p:nvPicPr>
            <p:cNvPr id="54" name="Picture 3">
              <a:extLst>
                <a:ext uri="{FF2B5EF4-FFF2-40B4-BE49-F238E27FC236}">
                  <a16:creationId xmlns:a16="http://schemas.microsoft.com/office/drawing/2014/main" id="{F40C15DE-F437-4D35-A94A-ED82E33A5B7E}"/>
                </a:ext>
              </a:extLst>
            </p:cNvPr>
            <p:cNvPicPr>
              <a:picLocks noChangeAspect="1"/>
            </p:cNvPicPr>
            <p:nvPr/>
          </p:nvPicPr>
          <p:blipFill>
            <a:blip r:embed="rId7" cstate="print"/>
            <a:stretch>
              <a:fillRect/>
            </a:stretch>
          </p:blipFill>
          <p:spPr>
            <a:xfrm>
              <a:off x="6696340" y="3930722"/>
              <a:ext cx="561202" cy="290025"/>
            </a:xfrm>
            <a:prstGeom prst="rect">
              <a:avLst/>
            </a:prstGeom>
          </p:spPr>
        </p:pic>
        <p:pic>
          <p:nvPicPr>
            <p:cNvPr id="55" name="Picture 3">
              <a:extLst>
                <a:ext uri="{FF2B5EF4-FFF2-40B4-BE49-F238E27FC236}">
                  <a16:creationId xmlns:a16="http://schemas.microsoft.com/office/drawing/2014/main" id="{C8CE6E69-FE2A-4081-AF16-E57126BE4C69}"/>
                </a:ext>
              </a:extLst>
            </p:cNvPr>
            <p:cNvPicPr>
              <a:picLocks noChangeAspect="1" noChangeArrowheads="1"/>
            </p:cNvPicPr>
            <p:nvPr/>
          </p:nvPicPr>
          <p:blipFill>
            <a:blip r:embed="rId8" cstate="print"/>
            <a:srcRect/>
            <a:stretch>
              <a:fillRect/>
            </a:stretch>
          </p:blipFill>
          <p:spPr bwMode="auto">
            <a:xfrm>
              <a:off x="8048042" y="3855841"/>
              <a:ext cx="480273" cy="210341"/>
            </a:xfrm>
            <a:prstGeom prst="rect">
              <a:avLst/>
            </a:prstGeom>
            <a:noFill/>
            <a:ln w="9525">
              <a:noFill/>
              <a:miter lim="800000"/>
              <a:headEnd/>
              <a:tailEnd/>
            </a:ln>
          </p:spPr>
        </p:pic>
        <p:pic>
          <p:nvPicPr>
            <p:cNvPr id="56" name="Picture 55">
              <a:extLst>
                <a:ext uri="{FF2B5EF4-FFF2-40B4-BE49-F238E27FC236}">
                  <a16:creationId xmlns:a16="http://schemas.microsoft.com/office/drawing/2014/main" id="{BEEBB06D-97FB-4172-A207-8D3428B0DEF6}"/>
                </a:ext>
              </a:extLst>
            </p:cNvPr>
            <p:cNvPicPr>
              <a:picLocks noChangeAspect="1"/>
            </p:cNvPicPr>
            <p:nvPr/>
          </p:nvPicPr>
          <p:blipFill>
            <a:blip r:embed="rId9" cstate="print"/>
            <a:stretch>
              <a:fillRect/>
            </a:stretch>
          </p:blipFill>
          <p:spPr>
            <a:xfrm>
              <a:off x="5151748" y="4265169"/>
              <a:ext cx="408483" cy="312203"/>
            </a:xfrm>
            <a:prstGeom prst="rect">
              <a:avLst/>
            </a:prstGeom>
          </p:spPr>
        </p:pic>
        <p:pic>
          <p:nvPicPr>
            <p:cNvPr id="57" name="Picture 56" descr="D:\Dan Koloski\oracle\marketing\assets\templates\O_Database_wht\O_Database_clr.gif">
              <a:extLst>
                <a:ext uri="{FF2B5EF4-FFF2-40B4-BE49-F238E27FC236}">
                  <a16:creationId xmlns:a16="http://schemas.microsoft.com/office/drawing/2014/main" id="{C19CFC1B-4327-4526-A7D1-64DAD74E72D5}"/>
                </a:ext>
              </a:extLst>
            </p:cNvPr>
            <p:cNvPicPr>
              <a:picLocks noChangeAspect="1" noChangeArrowheads="1"/>
            </p:cNvPicPr>
            <p:nvPr/>
          </p:nvPicPr>
          <p:blipFill>
            <a:blip r:embed="rId10" cstate="print"/>
            <a:srcRect b="56981"/>
            <a:stretch>
              <a:fillRect/>
            </a:stretch>
          </p:blipFill>
          <p:spPr bwMode="auto">
            <a:xfrm>
              <a:off x="5460667" y="4137451"/>
              <a:ext cx="889981" cy="191576"/>
            </a:xfrm>
            <a:prstGeom prst="rect">
              <a:avLst/>
            </a:prstGeom>
            <a:noFill/>
          </p:spPr>
        </p:pic>
        <p:pic>
          <p:nvPicPr>
            <p:cNvPr id="58" name="Picture 8" descr="Microsoft">
              <a:extLst>
                <a:ext uri="{FF2B5EF4-FFF2-40B4-BE49-F238E27FC236}">
                  <a16:creationId xmlns:a16="http://schemas.microsoft.com/office/drawing/2014/main" id="{2577BB3D-CE92-4BF1-88D7-3A5221FC5349}"/>
                </a:ext>
              </a:extLst>
            </p:cNvPr>
            <p:cNvPicPr>
              <a:picLocks noChangeAspect="1" noChangeArrowheads="1"/>
            </p:cNvPicPr>
            <p:nvPr/>
          </p:nvPicPr>
          <p:blipFill>
            <a:blip r:embed="rId11" cstate="print"/>
            <a:srcRect/>
            <a:stretch>
              <a:fillRect/>
            </a:stretch>
          </p:blipFill>
          <p:spPr bwMode="auto">
            <a:xfrm>
              <a:off x="5646018" y="4441516"/>
              <a:ext cx="650016" cy="142946"/>
            </a:xfrm>
            <a:prstGeom prst="rect">
              <a:avLst/>
            </a:prstGeom>
            <a:noFill/>
          </p:spPr>
        </p:pic>
        <p:pic>
          <p:nvPicPr>
            <p:cNvPr id="59" name="Picture 3">
              <a:extLst>
                <a:ext uri="{FF2B5EF4-FFF2-40B4-BE49-F238E27FC236}">
                  <a16:creationId xmlns:a16="http://schemas.microsoft.com/office/drawing/2014/main" id="{36559CE9-87B3-4659-B7DA-6B361A95428E}"/>
                </a:ext>
              </a:extLst>
            </p:cNvPr>
            <p:cNvPicPr>
              <a:picLocks noChangeAspect="1" noChangeArrowheads="1"/>
            </p:cNvPicPr>
            <p:nvPr/>
          </p:nvPicPr>
          <p:blipFill>
            <a:blip r:embed="rId12" cstate="print"/>
            <a:srcRect/>
            <a:stretch>
              <a:fillRect/>
            </a:stretch>
          </p:blipFill>
          <p:spPr bwMode="auto">
            <a:xfrm>
              <a:off x="6387422" y="4201310"/>
              <a:ext cx="433992" cy="191576"/>
            </a:xfrm>
            <a:prstGeom prst="rect">
              <a:avLst/>
            </a:prstGeom>
            <a:noFill/>
            <a:ln w="9525">
              <a:noFill/>
              <a:miter lim="800000"/>
              <a:headEnd/>
              <a:tailEnd/>
            </a:ln>
          </p:spPr>
        </p:pic>
        <p:pic>
          <p:nvPicPr>
            <p:cNvPr id="60" name="Picture 4">
              <a:extLst>
                <a:ext uri="{FF2B5EF4-FFF2-40B4-BE49-F238E27FC236}">
                  <a16:creationId xmlns:a16="http://schemas.microsoft.com/office/drawing/2014/main" id="{9136ABA2-1C50-42BB-996A-8F6156DA5C54}"/>
                </a:ext>
              </a:extLst>
            </p:cNvPr>
            <p:cNvPicPr>
              <a:picLocks noChangeAspect="1" noChangeArrowheads="1"/>
            </p:cNvPicPr>
            <p:nvPr/>
          </p:nvPicPr>
          <p:blipFill>
            <a:blip r:embed="rId13" cstate="print"/>
            <a:srcRect/>
            <a:stretch>
              <a:fillRect/>
            </a:stretch>
          </p:blipFill>
          <p:spPr bwMode="auto">
            <a:xfrm>
              <a:off x="6881692" y="4201310"/>
              <a:ext cx="301196" cy="336418"/>
            </a:xfrm>
            <a:prstGeom prst="rect">
              <a:avLst/>
            </a:prstGeom>
            <a:noFill/>
            <a:ln w="9525">
              <a:noFill/>
              <a:miter lim="800000"/>
              <a:headEnd/>
              <a:tailEnd/>
            </a:ln>
          </p:spPr>
        </p:pic>
        <p:pic>
          <p:nvPicPr>
            <p:cNvPr id="61" name="Picture 5">
              <a:extLst>
                <a:ext uri="{FF2B5EF4-FFF2-40B4-BE49-F238E27FC236}">
                  <a16:creationId xmlns:a16="http://schemas.microsoft.com/office/drawing/2014/main" id="{69C34348-4D7F-4ABE-B6D6-38277A50E8BE}"/>
                </a:ext>
              </a:extLst>
            </p:cNvPr>
            <p:cNvPicPr>
              <a:picLocks noChangeAspect="1" noChangeArrowheads="1"/>
            </p:cNvPicPr>
            <p:nvPr/>
          </p:nvPicPr>
          <p:blipFill>
            <a:blip r:embed="rId14" cstate="print"/>
            <a:srcRect/>
            <a:stretch>
              <a:fillRect/>
            </a:stretch>
          </p:blipFill>
          <p:spPr bwMode="auto">
            <a:xfrm>
              <a:off x="6489927" y="4392886"/>
              <a:ext cx="391765" cy="287365"/>
            </a:xfrm>
            <a:prstGeom prst="rect">
              <a:avLst/>
            </a:prstGeom>
            <a:noFill/>
            <a:ln w="9525">
              <a:noFill/>
              <a:miter lim="800000"/>
              <a:headEnd/>
              <a:tailEnd/>
            </a:ln>
          </p:spPr>
        </p:pic>
        <p:pic>
          <p:nvPicPr>
            <p:cNvPr id="62" name="Picture 6">
              <a:extLst>
                <a:ext uri="{FF2B5EF4-FFF2-40B4-BE49-F238E27FC236}">
                  <a16:creationId xmlns:a16="http://schemas.microsoft.com/office/drawing/2014/main" id="{5A7809F9-0C13-4019-88F0-3E93AF7ED344}"/>
                </a:ext>
              </a:extLst>
            </p:cNvPr>
            <p:cNvPicPr>
              <a:picLocks noChangeAspect="1" noChangeArrowheads="1"/>
            </p:cNvPicPr>
            <p:nvPr/>
          </p:nvPicPr>
          <p:blipFill>
            <a:blip r:embed="rId15" cstate="print"/>
            <a:srcRect/>
            <a:stretch>
              <a:fillRect/>
            </a:stretch>
          </p:blipFill>
          <p:spPr bwMode="auto">
            <a:xfrm>
              <a:off x="7252394" y="4201310"/>
              <a:ext cx="290747" cy="255435"/>
            </a:xfrm>
            <a:prstGeom prst="rect">
              <a:avLst/>
            </a:prstGeom>
            <a:noFill/>
            <a:ln w="9525">
              <a:noFill/>
              <a:miter lim="800000"/>
              <a:headEnd/>
              <a:tailEnd/>
            </a:ln>
          </p:spPr>
        </p:pic>
        <p:pic>
          <p:nvPicPr>
            <p:cNvPr id="63" name="Picture 7">
              <a:extLst>
                <a:ext uri="{FF2B5EF4-FFF2-40B4-BE49-F238E27FC236}">
                  <a16:creationId xmlns:a16="http://schemas.microsoft.com/office/drawing/2014/main" id="{BD83BE55-5F0F-4428-ACA0-F7C0DECE0FED}"/>
                </a:ext>
              </a:extLst>
            </p:cNvPr>
            <p:cNvPicPr>
              <a:picLocks noChangeAspect="1" noChangeArrowheads="1"/>
            </p:cNvPicPr>
            <p:nvPr/>
          </p:nvPicPr>
          <p:blipFill>
            <a:blip r:embed="rId16" cstate="print"/>
            <a:srcRect/>
            <a:stretch>
              <a:fillRect/>
            </a:stretch>
          </p:blipFill>
          <p:spPr bwMode="auto">
            <a:xfrm>
              <a:off x="8251230" y="4137451"/>
              <a:ext cx="360405" cy="319294"/>
            </a:xfrm>
            <a:prstGeom prst="rect">
              <a:avLst/>
            </a:prstGeom>
            <a:noFill/>
            <a:ln w="9525">
              <a:noFill/>
              <a:miter lim="800000"/>
              <a:headEnd/>
              <a:tailEnd/>
            </a:ln>
          </p:spPr>
        </p:pic>
        <p:pic>
          <p:nvPicPr>
            <p:cNvPr id="64" name="Picture 8">
              <a:extLst>
                <a:ext uri="{FF2B5EF4-FFF2-40B4-BE49-F238E27FC236}">
                  <a16:creationId xmlns:a16="http://schemas.microsoft.com/office/drawing/2014/main" id="{1BC8A929-50EF-4402-AD79-6050C47633C1}"/>
                </a:ext>
              </a:extLst>
            </p:cNvPr>
            <p:cNvPicPr>
              <a:picLocks noChangeAspect="1" noChangeArrowheads="1"/>
            </p:cNvPicPr>
            <p:nvPr/>
          </p:nvPicPr>
          <p:blipFill>
            <a:blip r:embed="rId17" cstate="print"/>
            <a:srcRect/>
            <a:stretch>
              <a:fillRect/>
            </a:stretch>
          </p:blipFill>
          <p:spPr bwMode="auto">
            <a:xfrm>
              <a:off x="7684880" y="4173946"/>
              <a:ext cx="533188" cy="282800"/>
            </a:xfrm>
            <a:prstGeom prst="rect">
              <a:avLst/>
            </a:prstGeom>
            <a:noFill/>
            <a:ln w="9525">
              <a:noFill/>
              <a:miter lim="800000"/>
              <a:headEnd/>
              <a:tailEnd/>
            </a:ln>
          </p:spPr>
        </p:pic>
        <p:pic>
          <p:nvPicPr>
            <p:cNvPr id="65" name="Picture 9">
              <a:extLst>
                <a:ext uri="{FF2B5EF4-FFF2-40B4-BE49-F238E27FC236}">
                  <a16:creationId xmlns:a16="http://schemas.microsoft.com/office/drawing/2014/main" id="{A1CA077E-B4C3-452F-AACF-EE06EEF851F6}"/>
                </a:ext>
              </a:extLst>
            </p:cNvPr>
            <p:cNvPicPr>
              <a:picLocks noChangeAspect="1" noChangeArrowheads="1"/>
            </p:cNvPicPr>
            <p:nvPr/>
          </p:nvPicPr>
          <p:blipFill>
            <a:blip r:embed="rId18" cstate="print"/>
            <a:srcRect/>
            <a:stretch>
              <a:fillRect/>
            </a:stretch>
          </p:blipFill>
          <p:spPr bwMode="auto">
            <a:xfrm>
              <a:off x="8144395" y="4479490"/>
              <a:ext cx="405456" cy="149259"/>
            </a:xfrm>
            <a:prstGeom prst="rect">
              <a:avLst/>
            </a:prstGeom>
            <a:noFill/>
            <a:ln w="9525">
              <a:noFill/>
              <a:miter lim="800000"/>
              <a:headEnd/>
              <a:tailEnd/>
            </a:ln>
          </p:spPr>
        </p:pic>
        <p:pic>
          <p:nvPicPr>
            <p:cNvPr id="66" name="Picture 10">
              <a:extLst>
                <a:ext uri="{FF2B5EF4-FFF2-40B4-BE49-F238E27FC236}">
                  <a16:creationId xmlns:a16="http://schemas.microsoft.com/office/drawing/2014/main" id="{2ECC8AEB-5C6C-415C-B9F8-6F93DBCA2F07}"/>
                </a:ext>
              </a:extLst>
            </p:cNvPr>
            <p:cNvPicPr>
              <a:picLocks noChangeAspect="1" noChangeArrowheads="1"/>
            </p:cNvPicPr>
            <p:nvPr/>
          </p:nvPicPr>
          <p:blipFill>
            <a:blip r:embed="rId19" cstate="print"/>
            <a:srcRect/>
            <a:stretch>
              <a:fillRect/>
            </a:stretch>
          </p:blipFill>
          <p:spPr bwMode="auto">
            <a:xfrm>
              <a:off x="7265031" y="4456745"/>
              <a:ext cx="666983" cy="151665"/>
            </a:xfrm>
            <a:prstGeom prst="rect">
              <a:avLst/>
            </a:prstGeom>
            <a:noFill/>
            <a:ln w="9525">
              <a:noFill/>
              <a:miter lim="800000"/>
              <a:headEnd/>
              <a:tailEnd/>
            </a:ln>
          </p:spPr>
        </p:pic>
        <p:pic>
          <p:nvPicPr>
            <p:cNvPr id="67" name="Picture 2">
              <a:extLst>
                <a:ext uri="{FF2B5EF4-FFF2-40B4-BE49-F238E27FC236}">
                  <a16:creationId xmlns:a16="http://schemas.microsoft.com/office/drawing/2014/main" id="{B934287C-9AA0-4C62-918D-C625CE721124}"/>
                </a:ext>
              </a:extLst>
            </p:cNvPr>
            <p:cNvPicPr>
              <a:picLocks noChangeAspect="1" noChangeArrowheads="1"/>
            </p:cNvPicPr>
            <p:nvPr/>
          </p:nvPicPr>
          <p:blipFill>
            <a:blip r:embed="rId20" cstate="print"/>
            <a:srcRect/>
            <a:stretch>
              <a:fillRect/>
            </a:stretch>
          </p:blipFill>
          <p:spPr bwMode="auto">
            <a:xfrm>
              <a:off x="7005259" y="3773735"/>
              <a:ext cx="664176" cy="255435"/>
            </a:xfrm>
            <a:prstGeom prst="rect">
              <a:avLst/>
            </a:prstGeom>
            <a:noFill/>
            <a:ln w="9525">
              <a:noFill/>
              <a:miter lim="800000"/>
              <a:headEnd/>
              <a:tailEnd/>
            </a:ln>
          </p:spPr>
        </p:pic>
        <p:pic>
          <p:nvPicPr>
            <p:cNvPr id="68" name="Picture 67">
              <a:extLst>
                <a:ext uri="{FF2B5EF4-FFF2-40B4-BE49-F238E27FC236}">
                  <a16:creationId xmlns:a16="http://schemas.microsoft.com/office/drawing/2014/main" id="{752CB327-B065-4B34-BD10-1EA68723ECFB}"/>
                </a:ext>
              </a:extLst>
            </p:cNvPr>
            <p:cNvPicPr>
              <a:picLocks noChangeAspect="1"/>
            </p:cNvPicPr>
            <p:nvPr/>
          </p:nvPicPr>
          <p:blipFill rotWithShape="1">
            <a:blip r:embed="rId21" cstate="print"/>
            <a:srcRect r="1596" b="9474"/>
            <a:stretch/>
          </p:blipFill>
          <p:spPr>
            <a:xfrm>
              <a:off x="7517178" y="3948215"/>
              <a:ext cx="449429" cy="257082"/>
            </a:xfrm>
            <a:prstGeom prst="rect">
              <a:avLst/>
            </a:prstGeom>
          </p:spPr>
        </p:pic>
      </p:grpSp>
      <p:sp>
        <p:nvSpPr>
          <p:cNvPr id="69" name="Arrow: Right 68">
            <a:extLst>
              <a:ext uri="{FF2B5EF4-FFF2-40B4-BE49-F238E27FC236}">
                <a16:creationId xmlns:a16="http://schemas.microsoft.com/office/drawing/2014/main" id="{0FDBD2D4-81CB-4180-B1E7-981CBC07B58F}"/>
              </a:ext>
            </a:extLst>
          </p:cNvPr>
          <p:cNvSpPr/>
          <p:nvPr/>
        </p:nvSpPr>
        <p:spPr>
          <a:xfrm>
            <a:off x="2765210" y="1325059"/>
            <a:ext cx="379938" cy="39122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71" name="Arrow: Right 70">
            <a:extLst>
              <a:ext uri="{FF2B5EF4-FFF2-40B4-BE49-F238E27FC236}">
                <a16:creationId xmlns:a16="http://schemas.microsoft.com/office/drawing/2014/main" id="{FC5533CE-1ED3-4334-9665-11E3788C6692}"/>
              </a:ext>
            </a:extLst>
          </p:cNvPr>
          <p:cNvSpPr/>
          <p:nvPr/>
        </p:nvSpPr>
        <p:spPr>
          <a:xfrm>
            <a:off x="3038495" y="1798946"/>
            <a:ext cx="379938" cy="39122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72" name="Arrow: Right 71">
            <a:extLst>
              <a:ext uri="{FF2B5EF4-FFF2-40B4-BE49-F238E27FC236}">
                <a16:creationId xmlns:a16="http://schemas.microsoft.com/office/drawing/2014/main" id="{F483F1F2-9F2E-4D95-8131-D1784BB46930}"/>
              </a:ext>
            </a:extLst>
          </p:cNvPr>
          <p:cNvSpPr/>
          <p:nvPr/>
        </p:nvSpPr>
        <p:spPr>
          <a:xfrm>
            <a:off x="1829041" y="2825999"/>
            <a:ext cx="239876" cy="39122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73" name="Arrow: Right 72">
            <a:extLst>
              <a:ext uri="{FF2B5EF4-FFF2-40B4-BE49-F238E27FC236}">
                <a16:creationId xmlns:a16="http://schemas.microsoft.com/office/drawing/2014/main" id="{BC3EE1BC-DAC5-415C-959B-3FC631ABD73A}"/>
              </a:ext>
            </a:extLst>
          </p:cNvPr>
          <p:cNvSpPr/>
          <p:nvPr/>
        </p:nvSpPr>
        <p:spPr>
          <a:xfrm>
            <a:off x="1864566" y="4032136"/>
            <a:ext cx="239876" cy="39122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Tree>
    <p:extLst>
      <p:ext uri="{BB962C8B-B14F-4D97-AF65-F5344CB8AC3E}">
        <p14:creationId xmlns:p14="http://schemas.microsoft.com/office/powerpoint/2010/main" val="3255204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Picture 66">
            <a:extLst>
              <a:ext uri="{FF2B5EF4-FFF2-40B4-BE49-F238E27FC236}">
                <a16:creationId xmlns:a16="http://schemas.microsoft.com/office/drawing/2014/main" id="{8C42B502-F189-4CBA-9F89-C15E9DD361DC}"/>
              </a:ext>
            </a:extLst>
          </p:cNvPr>
          <p:cNvPicPr>
            <a:picLocks noChangeAspect="1"/>
          </p:cNvPicPr>
          <p:nvPr/>
        </p:nvPicPr>
        <p:blipFill rotWithShape="1">
          <a:blip r:embed="rId2"/>
          <a:srcRect r="58219" b="60408"/>
          <a:stretch/>
        </p:blipFill>
        <p:spPr>
          <a:xfrm>
            <a:off x="1225804" y="826749"/>
            <a:ext cx="1871854" cy="1659537"/>
          </a:xfrm>
          <a:prstGeom prst="rect">
            <a:avLst/>
          </a:prstGeom>
        </p:spPr>
      </p:pic>
      <p:sp>
        <p:nvSpPr>
          <p:cNvPr id="2" name="Title 1">
            <a:extLst>
              <a:ext uri="{FF2B5EF4-FFF2-40B4-BE49-F238E27FC236}">
                <a16:creationId xmlns:a16="http://schemas.microsoft.com/office/drawing/2014/main" id="{2448CF33-E05D-4A0A-B1E7-469F04795C79}"/>
              </a:ext>
            </a:extLst>
          </p:cNvPr>
          <p:cNvSpPr>
            <a:spLocks noGrp="1"/>
          </p:cNvSpPr>
          <p:nvPr>
            <p:ph type="title"/>
          </p:nvPr>
        </p:nvSpPr>
        <p:spPr/>
        <p:txBody>
          <a:bodyPr/>
          <a:lstStyle/>
          <a:p>
            <a:r>
              <a:rPr lang="nl-NL" dirty="0"/>
              <a:t>OMC Architecture – SaaS plus on </a:t>
            </a:r>
            <a:r>
              <a:rPr lang="nl-NL" dirty="0" err="1"/>
              <a:t>premises</a:t>
            </a:r>
            <a:r>
              <a:rPr lang="nl-NL" dirty="0"/>
              <a:t> </a:t>
            </a:r>
            <a:r>
              <a:rPr lang="nl-NL" dirty="0" err="1"/>
              <a:t>Agents</a:t>
            </a:r>
            <a:endParaRPr lang="en-NL" dirty="0"/>
          </a:p>
        </p:txBody>
      </p:sp>
      <p:sp>
        <p:nvSpPr>
          <p:cNvPr id="4" name="Footer Placeholder 3">
            <a:extLst>
              <a:ext uri="{FF2B5EF4-FFF2-40B4-BE49-F238E27FC236}">
                <a16:creationId xmlns:a16="http://schemas.microsoft.com/office/drawing/2014/main" id="{75A37992-694C-4A8A-9B27-D5B670838814}"/>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E368B18D-3ECD-4167-8F52-0970686BBB02}"/>
              </a:ext>
            </a:extLst>
          </p:cNvPr>
          <p:cNvPicPr>
            <a:picLocks noChangeAspect="1"/>
          </p:cNvPicPr>
          <p:nvPr/>
        </p:nvPicPr>
        <p:blipFill rotWithShape="1">
          <a:blip r:embed="rId3"/>
          <a:srcRect l="74297" t="22623" b="42039"/>
          <a:stretch/>
        </p:blipFill>
        <p:spPr>
          <a:xfrm>
            <a:off x="4127708" y="1336544"/>
            <a:ext cx="3837272" cy="2387759"/>
          </a:xfrm>
          <a:prstGeom prst="rect">
            <a:avLst/>
          </a:prstGeom>
        </p:spPr>
      </p:pic>
      <p:grpSp>
        <p:nvGrpSpPr>
          <p:cNvPr id="6" name="Group 5">
            <a:extLst>
              <a:ext uri="{FF2B5EF4-FFF2-40B4-BE49-F238E27FC236}">
                <a16:creationId xmlns:a16="http://schemas.microsoft.com/office/drawing/2014/main" id="{E7C5EE8A-F36C-43DE-A33F-25F999227B60}"/>
              </a:ext>
            </a:extLst>
          </p:cNvPr>
          <p:cNvGrpSpPr/>
          <p:nvPr/>
        </p:nvGrpSpPr>
        <p:grpSpPr>
          <a:xfrm rot="5400000">
            <a:off x="1108716" y="3327916"/>
            <a:ext cx="1801501" cy="749530"/>
            <a:chOff x="5028182" y="3754298"/>
            <a:chExt cx="3583453" cy="925953"/>
          </a:xfrm>
        </p:grpSpPr>
        <p:sp>
          <p:nvSpPr>
            <p:cNvPr id="7" name="Rectangle 6">
              <a:extLst>
                <a:ext uri="{FF2B5EF4-FFF2-40B4-BE49-F238E27FC236}">
                  <a16:creationId xmlns:a16="http://schemas.microsoft.com/office/drawing/2014/main" id="{B3D94260-397E-44EE-BF3E-E807E94149F5}"/>
                </a:ext>
              </a:extLst>
            </p:cNvPr>
            <p:cNvSpPr/>
            <p:nvPr/>
          </p:nvSpPr>
          <p:spPr>
            <a:xfrm rot="16200000">
              <a:off x="6372897" y="2409583"/>
              <a:ext cx="894023" cy="3583453"/>
            </a:xfrm>
            <a:prstGeom prst="rect">
              <a:avLst/>
            </a:prstGeom>
            <a:solidFill>
              <a:srgbClr val="FFFFFF"/>
            </a:solidFill>
            <a:ln w="19050" cap="flat" cmpd="sng" algn="ctr">
              <a:solidFill>
                <a:srgbClr val="C8D9D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Calibri"/>
                <a:ea typeface="+mn-ea"/>
                <a:cs typeface="+mn-cs"/>
              </a:endParaRPr>
            </a:p>
          </p:txBody>
        </p:sp>
        <p:pic>
          <p:nvPicPr>
            <p:cNvPr id="8" name="Picture 2" descr="java.png">
              <a:extLst>
                <a:ext uri="{FF2B5EF4-FFF2-40B4-BE49-F238E27FC236}">
                  <a16:creationId xmlns:a16="http://schemas.microsoft.com/office/drawing/2014/main" id="{FCAD2EB4-6728-4BE7-A0FC-C3D9BA83B24B}"/>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40287" y="3773734"/>
              <a:ext cx="509980" cy="38315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9" name="Picture 8">
              <a:extLst>
                <a:ext uri="{FF2B5EF4-FFF2-40B4-BE49-F238E27FC236}">
                  <a16:creationId xmlns:a16="http://schemas.microsoft.com/office/drawing/2014/main" id="{00B2566C-584E-41EA-A3D2-4C54171797CE}"/>
                </a:ext>
              </a:extLst>
            </p:cNvPr>
            <p:cNvPicPr>
              <a:picLocks noChangeAspect="1"/>
            </p:cNvPicPr>
            <p:nvPr/>
          </p:nvPicPr>
          <p:blipFill>
            <a:blip r:embed="rId5" cstate="print"/>
            <a:stretch>
              <a:fillRect/>
            </a:stretch>
          </p:blipFill>
          <p:spPr>
            <a:xfrm>
              <a:off x="5742374" y="3773735"/>
              <a:ext cx="336129" cy="383153"/>
            </a:xfrm>
            <a:prstGeom prst="rect">
              <a:avLst/>
            </a:prstGeom>
          </p:spPr>
        </p:pic>
        <p:pic>
          <p:nvPicPr>
            <p:cNvPr id="10" name="Picture 9">
              <a:extLst>
                <a:ext uri="{FF2B5EF4-FFF2-40B4-BE49-F238E27FC236}">
                  <a16:creationId xmlns:a16="http://schemas.microsoft.com/office/drawing/2014/main" id="{76777AC3-FAFC-49A1-ABB8-672DA121DA07}"/>
                </a:ext>
              </a:extLst>
            </p:cNvPr>
            <p:cNvPicPr>
              <a:picLocks noChangeAspect="1"/>
            </p:cNvPicPr>
            <p:nvPr/>
          </p:nvPicPr>
          <p:blipFill>
            <a:blip r:embed="rId6" cstate="print"/>
            <a:stretch>
              <a:fillRect/>
            </a:stretch>
          </p:blipFill>
          <p:spPr>
            <a:xfrm>
              <a:off x="5089964" y="3754299"/>
              <a:ext cx="556053" cy="385539"/>
            </a:xfrm>
            <a:prstGeom prst="rect">
              <a:avLst/>
            </a:prstGeom>
          </p:spPr>
        </p:pic>
        <p:pic>
          <p:nvPicPr>
            <p:cNvPr id="11" name="Picture 3">
              <a:extLst>
                <a:ext uri="{FF2B5EF4-FFF2-40B4-BE49-F238E27FC236}">
                  <a16:creationId xmlns:a16="http://schemas.microsoft.com/office/drawing/2014/main" id="{C24F99F4-81A6-4F13-9389-D805A409833D}"/>
                </a:ext>
              </a:extLst>
            </p:cNvPr>
            <p:cNvPicPr>
              <a:picLocks noChangeAspect="1"/>
            </p:cNvPicPr>
            <p:nvPr/>
          </p:nvPicPr>
          <p:blipFill>
            <a:blip r:embed="rId7" cstate="print"/>
            <a:stretch>
              <a:fillRect/>
            </a:stretch>
          </p:blipFill>
          <p:spPr>
            <a:xfrm>
              <a:off x="6696340" y="3930722"/>
              <a:ext cx="561202" cy="290025"/>
            </a:xfrm>
            <a:prstGeom prst="rect">
              <a:avLst/>
            </a:prstGeom>
          </p:spPr>
        </p:pic>
        <p:pic>
          <p:nvPicPr>
            <p:cNvPr id="12" name="Picture 3">
              <a:extLst>
                <a:ext uri="{FF2B5EF4-FFF2-40B4-BE49-F238E27FC236}">
                  <a16:creationId xmlns:a16="http://schemas.microsoft.com/office/drawing/2014/main" id="{74D9D06E-426D-4AA7-9DBD-5204D9A9AC0A}"/>
                </a:ext>
              </a:extLst>
            </p:cNvPr>
            <p:cNvPicPr>
              <a:picLocks noChangeAspect="1" noChangeArrowheads="1"/>
            </p:cNvPicPr>
            <p:nvPr/>
          </p:nvPicPr>
          <p:blipFill>
            <a:blip r:embed="rId8" cstate="print"/>
            <a:srcRect/>
            <a:stretch>
              <a:fillRect/>
            </a:stretch>
          </p:blipFill>
          <p:spPr bwMode="auto">
            <a:xfrm>
              <a:off x="8048042" y="3855841"/>
              <a:ext cx="480273" cy="210341"/>
            </a:xfrm>
            <a:prstGeom prst="rect">
              <a:avLst/>
            </a:prstGeom>
            <a:noFill/>
            <a:ln w="9525">
              <a:noFill/>
              <a:miter lim="800000"/>
              <a:headEnd/>
              <a:tailEnd/>
            </a:ln>
          </p:spPr>
        </p:pic>
        <p:pic>
          <p:nvPicPr>
            <p:cNvPr id="13" name="Picture 12">
              <a:extLst>
                <a:ext uri="{FF2B5EF4-FFF2-40B4-BE49-F238E27FC236}">
                  <a16:creationId xmlns:a16="http://schemas.microsoft.com/office/drawing/2014/main" id="{AC7C5A0F-1D2D-4AAE-8C41-AEBE9D009A13}"/>
                </a:ext>
              </a:extLst>
            </p:cNvPr>
            <p:cNvPicPr>
              <a:picLocks noChangeAspect="1"/>
            </p:cNvPicPr>
            <p:nvPr/>
          </p:nvPicPr>
          <p:blipFill>
            <a:blip r:embed="rId9" cstate="print"/>
            <a:stretch>
              <a:fillRect/>
            </a:stretch>
          </p:blipFill>
          <p:spPr>
            <a:xfrm>
              <a:off x="5151748" y="4265169"/>
              <a:ext cx="408483" cy="312203"/>
            </a:xfrm>
            <a:prstGeom prst="rect">
              <a:avLst/>
            </a:prstGeom>
          </p:spPr>
        </p:pic>
        <p:pic>
          <p:nvPicPr>
            <p:cNvPr id="14" name="Picture 13" descr="D:\Dan Koloski\oracle\marketing\assets\templates\O_Database_wht\O_Database_clr.gif">
              <a:extLst>
                <a:ext uri="{FF2B5EF4-FFF2-40B4-BE49-F238E27FC236}">
                  <a16:creationId xmlns:a16="http://schemas.microsoft.com/office/drawing/2014/main" id="{D9D2D1FC-D7D5-47C8-8AD6-0D5E1D00D5CA}"/>
                </a:ext>
              </a:extLst>
            </p:cNvPr>
            <p:cNvPicPr>
              <a:picLocks noChangeAspect="1" noChangeArrowheads="1"/>
            </p:cNvPicPr>
            <p:nvPr/>
          </p:nvPicPr>
          <p:blipFill>
            <a:blip r:embed="rId10" cstate="print"/>
            <a:srcRect b="56981"/>
            <a:stretch>
              <a:fillRect/>
            </a:stretch>
          </p:blipFill>
          <p:spPr bwMode="auto">
            <a:xfrm>
              <a:off x="5460667" y="4137451"/>
              <a:ext cx="889981" cy="191576"/>
            </a:xfrm>
            <a:prstGeom prst="rect">
              <a:avLst/>
            </a:prstGeom>
            <a:noFill/>
          </p:spPr>
        </p:pic>
        <p:pic>
          <p:nvPicPr>
            <p:cNvPr id="15" name="Picture 8" descr="Microsoft">
              <a:extLst>
                <a:ext uri="{FF2B5EF4-FFF2-40B4-BE49-F238E27FC236}">
                  <a16:creationId xmlns:a16="http://schemas.microsoft.com/office/drawing/2014/main" id="{156C1154-A51E-4B69-B611-5612FBB2055E}"/>
                </a:ext>
              </a:extLst>
            </p:cNvPr>
            <p:cNvPicPr>
              <a:picLocks noChangeAspect="1" noChangeArrowheads="1"/>
            </p:cNvPicPr>
            <p:nvPr/>
          </p:nvPicPr>
          <p:blipFill>
            <a:blip r:embed="rId11" cstate="print"/>
            <a:srcRect/>
            <a:stretch>
              <a:fillRect/>
            </a:stretch>
          </p:blipFill>
          <p:spPr bwMode="auto">
            <a:xfrm>
              <a:off x="5646018" y="4441516"/>
              <a:ext cx="650016" cy="142946"/>
            </a:xfrm>
            <a:prstGeom prst="rect">
              <a:avLst/>
            </a:prstGeom>
            <a:noFill/>
          </p:spPr>
        </p:pic>
        <p:pic>
          <p:nvPicPr>
            <p:cNvPr id="16" name="Picture 3">
              <a:extLst>
                <a:ext uri="{FF2B5EF4-FFF2-40B4-BE49-F238E27FC236}">
                  <a16:creationId xmlns:a16="http://schemas.microsoft.com/office/drawing/2014/main" id="{AA07A994-E5B5-4B31-B1E8-F36620218435}"/>
                </a:ext>
              </a:extLst>
            </p:cNvPr>
            <p:cNvPicPr>
              <a:picLocks noChangeAspect="1" noChangeArrowheads="1"/>
            </p:cNvPicPr>
            <p:nvPr/>
          </p:nvPicPr>
          <p:blipFill>
            <a:blip r:embed="rId12" cstate="print"/>
            <a:srcRect/>
            <a:stretch>
              <a:fillRect/>
            </a:stretch>
          </p:blipFill>
          <p:spPr bwMode="auto">
            <a:xfrm>
              <a:off x="6387422" y="4201310"/>
              <a:ext cx="433992" cy="191576"/>
            </a:xfrm>
            <a:prstGeom prst="rect">
              <a:avLst/>
            </a:prstGeom>
            <a:noFill/>
            <a:ln w="9525">
              <a:noFill/>
              <a:miter lim="800000"/>
              <a:headEnd/>
              <a:tailEnd/>
            </a:ln>
          </p:spPr>
        </p:pic>
        <p:pic>
          <p:nvPicPr>
            <p:cNvPr id="17" name="Picture 4">
              <a:extLst>
                <a:ext uri="{FF2B5EF4-FFF2-40B4-BE49-F238E27FC236}">
                  <a16:creationId xmlns:a16="http://schemas.microsoft.com/office/drawing/2014/main" id="{CFC67F09-F685-4768-A9F8-6129347A79DC}"/>
                </a:ext>
              </a:extLst>
            </p:cNvPr>
            <p:cNvPicPr>
              <a:picLocks noChangeAspect="1" noChangeArrowheads="1"/>
            </p:cNvPicPr>
            <p:nvPr/>
          </p:nvPicPr>
          <p:blipFill>
            <a:blip r:embed="rId13" cstate="print"/>
            <a:srcRect/>
            <a:stretch>
              <a:fillRect/>
            </a:stretch>
          </p:blipFill>
          <p:spPr bwMode="auto">
            <a:xfrm>
              <a:off x="6881692" y="4201310"/>
              <a:ext cx="301196" cy="336418"/>
            </a:xfrm>
            <a:prstGeom prst="rect">
              <a:avLst/>
            </a:prstGeom>
            <a:noFill/>
            <a:ln w="9525">
              <a:noFill/>
              <a:miter lim="800000"/>
              <a:headEnd/>
              <a:tailEnd/>
            </a:ln>
          </p:spPr>
        </p:pic>
        <p:pic>
          <p:nvPicPr>
            <p:cNvPr id="18" name="Picture 5">
              <a:extLst>
                <a:ext uri="{FF2B5EF4-FFF2-40B4-BE49-F238E27FC236}">
                  <a16:creationId xmlns:a16="http://schemas.microsoft.com/office/drawing/2014/main" id="{43CC8C97-7E11-452D-894A-ACF3819FC68B}"/>
                </a:ext>
              </a:extLst>
            </p:cNvPr>
            <p:cNvPicPr>
              <a:picLocks noChangeAspect="1" noChangeArrowheads="1"/>
            </p:cNvPicPr>
            <p:nvPr/>
          </p:nvPicPr>
          <p:blipFill>
            <a:blip r:embed="rId14" cstate="print"/>
            <a:srcRect/>
            <a:stretch>
              <a:fillRect/>
            </a:stretch>
          </p:blipFill>
          <p:spPr bwMode="auto">
            <a:xfrm>
              <a:off x="6489927" y="4392886"/>
              <a:ext cx="391765" cy="287365"/>
            </a:xfrm>
            <a:prstGeom prst="rect">
              <a:avLst/>
            </a:prstGeom>
            <a:noFill/>
            <a:ln w="9525">
              <a:noFill/>
              <a:miter lim="800000"/>
              <a:headEnd/>
              <a:tailEnd/>
            </a:ln>
          </p:spPr>
        </p:pic>
        <p:pic>
          <p:nvPicPr>
            <p:cNvPr id="19" name="Picture 6">
              <a:extLst>
                <a:ext uri="{FF2B5EF4-FFF2-40B4-BE49-F238E27FC236}">
                  <a16:creationId xmlns:a16="http://schemas.microsoft.com/office/drawing/2014/main" id="{E0600627-6ACC-49B9-AFF8-52B65EDC78C7}"/>
                </a:ext>
              </a:extLst>
            </p:cNvPr>
            <p:cNvPicPr>
              <a:picLocks noChangeAspect="1" noChangeArrowheads="1"/>
            </p:cNvPicPr>
            <p:nvPr/>
          </p:nvPicPr>
          <p:blipFill>
            <a:blip r:embed="rId15" cstate="print"/>
            <a:srcRect/>
            <a:stretch>
              <a:fillRect/>
            </a:stretch>
          </p:blipFill>
          <p:spPr bwMode="auto">
            <a:xfrm>
              <a:off x="7252394" y="4201310"/>
              <a:ext cx="290747" cy="255435"/>
            </a:xfrm>
            <a:prstGeom prst="rect">
              <a:avLst/>
            </a:prstGeom>
            <a:noFill/>
            <a:ln w="9525">
              <a:noFill/>
              <a:miter lim="800000"/>
              <a:headEnd/>
              <a:tailEnd/>
            </a:ln>
          </p:spPr>
        </p:pic>
        <p:pic>
          <p:nvPicPr>
            <p:cNvPr id="20" name="Picture 7">
              <a:extLst>
                <a:ext uri="{FF2B5EF4-FFF2-40B4-BE49-F238E27FC236}">
                  <a16:creationId xmlns:a16="http://schemas.microsoft.com/office/drawing/2014/main" id="{34129D0E-D9C1-46AA-8A7B-04FC1400B3F7}"/>
                </a:ext>
              </a:extLst>
            </p:cNvPr>
            <p:cNvPicPr>
              <a:picLocks noChangeAspect="1" noChangeArrowheads="1"/>
            </p:cNvPicPr>
            <p:nvPr/>
          </p:nvPicPr>
          <p:blipFill>
            <a:blip r:embed="rId16" cstate="print"/>
            <a:srcRect/>
            <a:stretch>
              <a:fillRect/>
            </a:stretch>
          </p:blipFill>
          <p:spPr bwMode="auto">
            <a:xfrm>
              <a:off x="8251230" y="4137451"/>
              <a:ext cx="360405" cy="319294"/>
            </a:xfrm>
            <a:prstGeom prst="rect">
              <a:avLst/>
            </a:prstGeom>
            <a:noFill/>
            <a:ln w="9525">
              <a:noFill/>
              <a:miter lim="800000"/>
              <a:headEnd/>
              <a:tailEnd/>
            </a:ln>
          </p:spPr>
        </p:pic>
        <p:pic>
          <p:nvPicPr>
            <p:cNvPr id="21" name="Picture 8">
              <a:extLst>
                <a:ext uri="{FF2B5EF4-FFF2-40B4-BE49-F238E27FC236}">
                  <a16:creationId xmlns:a16="http://schemas.microsoft.com/office/drawing/2014/main" id="{388963D6-403B-43C5-A183-48B34B9E407B}"/>
                </a:ext>
              </a:extLst>
            </p:cNvPr>
            <p:cNvPicPr>
              <a:picLocks noChangeAspect="1" noChangeArrowheads="1"/>
            </p:cNvPicPr>
            <p:nvPr/>
          </p:nvPicPr>
          <p:blipFill>
            <a:blip r:embed="rId17" cstate="print"/>
            <a:srcRect/>
            <a:stretch>
              <a:fillRect/>
            </a:stretch>
          </p:blipFill>
          <p:spPr bwMode="auto">
            <a:xfrm>
              <a:off x="7684880" y="4173946"/>
              <a:ext cx="533188" cy="282800"/>
            </a:xfrm>
            <a:prstGeom prst="rect">
              <a:avLst/>
            </a:prstGeom>
            <a:noFill/>
            <a:ln w="9525">
              <a:noFill/>
              <a:miter lim="800000"/>
              <a:headEnd/>
              <a:tailEnd/>
            </a:ln>
          </p:spPr>
        </p:pic>
        <p:pic>
          <p:nvPicPr>
            <p:cNvPr id="22" name="Picture 9">
              <a:extLst>
                <a:ext uri="{FF2B5EF4-FFF2-40B4-BE49-F238E27FC236}">
                  <a16:creationId xmlns:a16="http://schemas.microsoft.com/office/drawing/2014/main" id="{C84B61FC-9E7E-4859-8046-8CD2304BE30A}"/>
                </a:ext>
              </a:extLst>
            </p:cNvPr>
            <p:cNvPicPr>
              <a:picLocks noChangeAspect="1" noChangeArrowheads="1"/>
            </p:cNvPicPr>
            <p:nvPr/>
          </p:nvPicPr>
          <p:blipFill>
            <a:blip r:embed="rId18" cstate="print"/>
            <a:srcRect/>
            <a:stretch>
              <a:fillRect/>
            </a:stretch>
          </p:blipFill>
          <p:spPr bwMode="auto">
            <a:xfrm>
              <a:off x="8144395" y="4479490"/>
              <a:ext cx="405456" cy="149259"/>
            </a:xfrm>
            <a:prstGeom prst="rect">
              <a:avLst/>
            </a:prstGeom>
            <a:noFill/>
            <a:ln w="9525">
              <a:noFill/>
              <a:miter lim="800000"/>
              <a:headEnd/>
              <a:tailEnd/>
            </a:ln>
          </p:spPr>
        </p:pic>
        <p:pic>
          <p:nvPicPr>
            <p:cNvPr id="23" name="Picture 10">
              <a:extLst>
                <a:ext uri="{FF2B5EF4-FFF2-40B4-BE49-F238E27FC236}">
                  <a16:creationId xmlns:a16="http://schemas.microsoft.com/office/drawing/2014/main" id="{5A22AF13-10B1-4543-9623-10E789ACFBCB}"/>
                </a:ext>
              </a:extLst>
            </p:cNvPr>
            <p:cNvPicPr>
              <a:picLocks noChangeAspect="1" noChangeArrowheads="1"/>
            </p:cNvPicPr>
            <p:nvPr/>
          </p:nvPicPr>
          <p:blipFill>
            <a:blip r:embed="rId19" cstate="print"/>
            <a:srcRect/>
            <a:stretch>
              <a:fillRect/>
            </a:stretch>
          </p:blipFill>
          <p:spPr bwMode="auto">
            <a:xfrm>
              <a:off x="7265031" y="4456745"/>
              <a:ext cx="666983" cy="151665"/>
            </a:xfrm>
            <a:prstGeom prst="rect">
              <a:avLst/>
            </a:prstGeom>
            <a:noFill/>
            <a:ln w="9525">
              <a:noFill/>
              <a:miter lim="800000"/>
              <a:headEnd/>
              <a:tailEnd/>
            </a:ln>
          </p:spPr>
        </p:pic>
        <p:pic>
          <p:nvPicPr>
            <p:cNvPr id="24" name="Picture 2">
              <a:extLst>
                <a:ext uri="{FF2B5EF4-FFF2-40B4-BE49-F238E27FC236}">
                  <a16:creationId xmlns:a16="http://schemas.microsoft.com/office/drawing/2014/main" id="{116C2A11-2FA6-4791-B8F1-35E8F2D346D5}"/>
                </a:ext>
              </a:extLst>
            </p:cNvPr>
            <p:cNvPicPr>
              <a:picLocks noChangeAspect="1" noChangeArrowheads="1"/>
            </p:cNvPicPr>
            <p:nvPr/>
          </p:nvPicPr>
          <p:blipFill>
            <a:blip r:embed="rId20" cstate="print"/>
            <a:srcRect/>
            <a:stretch>
              <a:fillRect/>
            </a:stretch>
          </p:blipFill>
          <p:spPr bwMode="auto">
            <a:xfrm>
              <a:off x="7005259" y="3773735"/>
              <a:ext cx="664176" cy="255435"/>
            </a:xfrm>
            <a:prstGeom prst="rect">
              <a:avLst/>
            </a:prstGeom>
            <a:noFill/>
            <a:ln w="9525">
              <a:noFill/>
              <a:miter lim="800000"/>
              <a:headEnd/>
              <a:tailEnd/>
            </a:ln>
          </p:spPr>
        </p:pic>
        <p:pic>
          <p:nvPicPr>
            <p:cNvPr id="25" name="Picture 24">
              <a:extLst>
                <a:ext uri="{FF2B5EF4-FFF2-40B4-BE49-F238E27FC236}">
                  <a16:creationId xmlns:a16="http://schemas.microsoft.com/office/drawing/2014/main" id="{CC895203-4C59-49C6-9320-73C2C4640D6B}"/>
                </a:ext>
              </a:extLst>
            </p:cNvPr>
            <p:cNvPicPr>
              <a:picLocks noChangeAspect="1"/>
            </p:cNvPicPr>
            <p:nvPr/>
          </p:nvPicPr>
          <p:blipFill rotWithShape="1">
            <a:blip r:embed="rId21" cstate="print"/>
            <a:srcRect r="1596" b="9474"/>
            <a:stretch/>
          </p:blipFill>
          <p:spPr>
            <a:xfrm>
              <a:off x="7517178" y="3948215"/>
              <a:ext cx="449429" cy="257082"/>
            </a:xfrm>
            <a:prstGeom prst="rect">
              <a:avLst/>
            </a:prstGeom>
          </p:spPr>
        </p:pic>
      </p:grpSp>
      <p:grpSp>
        <p:nvGrpSpPr>
          <p:cNvPr id="27" name="Group 26">
            <a:extLst>
              <a:ext uri="{FF2B5EF4-FFF2-40B4-BE49-F238E27FC236}">
                <a16:creationId xmlns:a16="http://schemas.microsoft.com/office/drawing/2014/main" id="{8A0FB857-CDE0-4FD7-AC47-185745CBE821}"/>
              </a:ext>
            </a:extLst>
          </p:cNvPr>
          <p:cNvGrpSpPr/>
          <p:nvPr/>
        </p:nvGrpSpPr>
        <p:grpSpPr>
          <a:xfrm rot="5400000">
            <a:off x="1720421" y="2095511"/>
            <a:ext cx="427830" cy="246670"/>
            <a:chOff x="5028182" y="3754298"/>
            <a:chExt cx="3583453" cy="925953"/>
          </a:xfrm>
        </p:grpSpPr>
        <p:sp>
          <p:nvSpPr>
            <p:cNvPr id="28" name="Rectangle 27">
              <a:extLst>
                <a:ext uri="{FF2B5EF4-FFF2-40B4-BE49-F238E27FC236}">
                  <a16:creationId xmlns:a16="http://schemas.microsoft.com/office/drawing/2014/main" id="{4464FB1D-FA72-49DB-BA92-F0C9657ABB67}"/>
                </a:ext>
              </a:extLst>
            </p:cNvPr>
            <p:cNvSpPr/>
            <p:nvPr/>
          </p:nvSpPr>
          <p:spPr>
            <a:xfrm rot="16200000">
              <a:off x="6372897" y="2409583"/>
              <a:ext cx="894023" cy="3583453"/>
            </a:xfrm>
            <a:prstGeom prst="rect">
              <a:avLst/>
            </a:prstGeom>
            <a:solidFill>
              <a:srgbClr val="FFFFFF"/>
            </a:solidFill>
            <a:ln w="19050" cap="flat" cmpd="sng" algn="ctr">
              <a:solidFill>
                <a:srgbClr val="C8D9D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Calibri"/>
                <a:ea typeface="+mn-ea"/>
                <a:cs typeface="+mn-cs"/>
              </a:endParaRPr>
            </a:p>
          </p:txBody>
        </p:sp>
        <p:pic>
          <p:nvPicPr>
            <p:cNvPr id="29" name="Picture 2" descr="java.png">
              <a:extLst>
                <a:ext uri="{FF2B5EF4-FFF2-40B4-BE49-F238E27FC236}">
                  <a16:creationId xmlns:a16="http://schemas.microsoft.com/office/drawing/2014/main" id="{2669AFDC-2073-4250-9F98-7B31DA8152B6}"/>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40287" y="3773734"/>
              <a:ext cx="509980" cy="38315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30" name="Picture 29">
              <a:extLst>
                <a:ext uri="{FF2B5EF4-FFF2-40B4-BE49-F238E27FC236}">
                  <a16:creationId xmlns:a16="http://schemas.microsoft.com/office/drawing/2014/main" id="{F175427F-880B-4DE3-826E-B6ED7DA1823B}"/>
                </a:ext>
              </a:extLst>
            </p:cNvPr>
            <p:cNvPicPr>
              <a:picLocks noChangeAspect="1"/>
            </p:cNvPicPr>
            <p:nvPr/>
          </p:nvPicPr>
          <p:blipFill>
            <a:blip r:embed="rId5" cstate="print"/>
            <a:stretch>
              <a:fillRect/>
            </a:stretch>
          </p:blipFill>
          <p:spPr>
            <a:xfrm>
              <a:off x="5742374" y="3773735"/>
              <a:ext cx="336129" cy="383153"/>
            </a:xfrm>
            <a:prstGeom prst="rect">
              <a:avLst/>
            </a:prstGeom>
          </p:spPr>
        </p:pic>
        <p:pic>
          <p:nvPicPr>
            <p:cNvPr id="31" name="Picture 30">
              <a:extLst>
                <a:ext uri="{FF2B5EF4-FFF2-40B4-BE49-F238E27FC236}">
                  <a16:creationId xmlns:a16="http://schemas.microsoft.com/office/drawing/2014/main" id="{ADF77C69-8939-486C-99B1-AEBF9BEFFF2A}"/>
                </a:ext>
              </a:extLst>
            </p:cNvPr>
            <p:cNvPicPr>
              <a:picLocks noChangeAspect="1"/>
            </p:cNvPicPr>
            <p:nvPr/>
          </p:nvPicPr>
          <p:blipFill>
            <a:blip r:embed="rId6" cstate="print"/>
            <a:stretch>
              <a:fillRect/>
            </a:stretch>
          </p:blipFill>
          <p:spPr>
            <a:xfrm>
              <a:off x="5089964" y="3754299"/>
              <a:ext cx="556053" cy="385539"/>
            </a:xfrm>
            <a:prstGeom prst="rect">
              <a:avLst/>
            </a:prstGeom>
          </p:spPr>
        </p:pic>
        <p:pic>
          <p:nvPicPr>
            <p:cNvPr id="32" name="Picture 3">
              <a:extLst>
                <a:ext uri="{FF2B5EF4-FFF2-40B4-BE49-F238E27FC236}">
                  <a16:creationId xmlns:a16="http://schemas.microsoft.com/office/drawing/2014/main" id="{AD20C662-B40F-4F04-9286-26D511A9F3FD}"/>
                </a:ext>
              </a:extLst>
            </p:cNvPr>
            <p:cNvPicPr>
              <a:picLocks noChangeAspect="1"/>
            </p:cNvPicPr>
            <p:nvPr/>
          </p:nvPicPr>
          <p:blipFill>
            <a:blip r:embed="rId7" cstate="print"/>
            <a:stretch>
              <a:fillRect/>
            </a:stretch>
          </p:blipFill>
          <p:spPr>
            <a:xfrm>
              <a:off x="6696340" y="3930722"/>
              <a:ext cx="561202" cy="290025"/>
            </a:xfrm>
            <a:prstGeom prst="rect">
              <a:avLst/>
            </a:prstGeom>
          </p:spPr>
        </p:pic>
        <p:pic>
          <p:nvPicPr>
            <p:cNvPr id="33" name="Picture 3">
              <a:extLst>
                <a:ext uri="{FF2B5EF4-FFF2-40B4-BE49-F238E27FC236}">
                  <a16:creationId xmlns:a16="http://schemas.microsoft.com/office/drawing/2014/main" id="{2C8FF655-C2D6-4C5D-A4CE-1D0EBE79C882}"/>
                </a:ext>
              </a:extLst>
            </p:cNvPr>
            <p:cNvPicPr>
              <a:picLocks noChangeAspect="1" noChangeArrowheads="1"/>
            </p:cNvPicPr>
            <p:nvPr/>
          </p:nvPicPr>
          <p:blipFill>
            <a:blip r:embed="rId8" cstate="print"/>
            <a:srcRect/>
            <a:stretch>
              <a:fillRect/>
            </a:stretch>
          </p:blipFill>
          <p:spPr bwMode="auto">
            <a:xfrm>
              <a:off x="8048042" y="3855841"/>
              <a:ext cx="480273" cy="210341"/>
            </a:xfrm>
            <a:prstGeom prst="rect">
              <a:avLst/>
            </a:prstGeom>
            <a:noFill/>
            <a:ln w="9525">
              <a:noFill/>
              <a:miter lim="800000"/>
              <a:headEnd/>
              <a:tailEnd/>
            </a:ln>
          </p:spPr>
        </p:pic>
        <p:pic>
          <p:nvPicPr>
            <p:cNvPr id="34" name="Picture 33">
              <a:extLst>
                <a:ext uri="{FF2B5EF4-FFF2-40B4-BE49-F238E27FC236}">
                  <a16:creationId xmlns:a16="http://schemas.microsoft.com/office/drawing/2014/main" id="{735C706A-F129-4562-9E20-A1C104016661}"/>
                </a:ext>
              </a:extLst>
            </p:cNvPr>
            <p:cNvPicPr>
              <a:picLocks noChangeAspect="1"/>
            </p:cNvPicPr>
            <p:nvPr/>
          </p:nvPicPr>
          <p:blipFill>
            <a:blip r:embed="rId9" cstate="print"/>
            <a:stretch>
              <a:fillRect/>
            </a:stretch>
          </p:blipFill>
          <p:spPr>
            <a:xfrm>
              <a:off x="5151748" y="4265169"/>
              <a:ext cx="408483" cy="312203"/>
            </a:xfrm>
            <a:prstGeom prst="rect">
              <a:avLst/>
            </a:prstGeom>
          </p:spPr>
        </p:pic>
        <p:pic>
          <p:nvPicPr>
            <p:cNvPr id="35" name="Picture 34" descr="D:\Dan Koloski\oracle\marketing\assets\templates\O_Database_wht\O_Database_clr.gif">
              <a:extLst>
                <a:ext uri="{FF2B5EF4-FFF2-40B4-BE49-F238E27FC236}">
                  <a16:creationId xmlns:a16="http://schemas.microsoft.com/office/drawing/2014/main" id="{C34A3BDA-8CDC-4A76-8D4A-0929DF36DAB1}"/>
                </a:ext>
              </a:extLst>
            </p:cNvPr>
            <p:cNvPicPr>
              <a:picLocks noChangeAspect="1" noChangeArrowheads="1"/>
            </p:cNvPicPr>
            <p:nvPr/>
          </p:nvPicPr>
          <p:blipFill>
            <a:blip r:embed="rId10" cstate="print"/>
            <a:srcRect b="56981"/>
            <a:stretch>
              <a:fillRect/>
            </a:stretch>
          </p:blipFill>
          <p:spPr bwMode="auto">
            <a:xfrm>
              <a:off x="5460667" y="4137451"/>
              <a:ext cx="889981" cy="191576"/>
            </a:xfrm>
            <a:prstGeom prst="rect">
              <a:avLst/>
            </a:prstGeom>
            <a:noFill/>
          </p:spPr>
        </p:pic>
        <p:pic>
          <p:nvPicPr>
            <p:cNvPr id="36" name="Picture 8" descr="Microsoft">
              <a:extLst>
                <a:ext uri="{FF2B5EF4-FFF2-40B4-BE49-F238E27FC236}">
                  <a16:creationId xmlns:a16="http://schemas.microsoft.com/office/drawing/2014/main" id="{D973F2BA-80CA-495A-A752-C7D90B9FD911}"/>
                </a:ext>
              </a:extLst>
            </p:cNvPr>
            <p:cNvPicPr>
              <a:picLocks noChangeAspect="1" noChangeArrowheads="1"/>
            </p:cNvPicPr>
            <p:nvPr/>
          </p:nvPicPr>
          <p:blipFill>
            <a:blip r:embed="rId11" cstate="print"/>
            <a:srcRect/>
            <a:stretch>
              <a:fillRect/>
            </a:stretch>
          </p:blipFill>
          <p:spPr bwMode="auto">
            <a:xfrm>
              <a:off x="5646018" y="4441516"/>
              <a:ext cx="650016" cy="142946"/>
            </a:xfrm>
            <a:prstGeom prst="rect">
              <a:avLst/>
            </a:prstGeom>
            <a:noFill/>
          </p:spPr>
        </p:pic>
        <p:pic>
          <p:nvPicPr>
            <p:cNvPr id="37" name="Picture 3">
              <a:extLst>
                <a:ext uri="{FF2B5EF4-FFF2-40B4-BE49-F238E27FC236}">
                  <a16:creationId xmlns:a16="http://schemas.microsoft.com/office/drawing/2014/main" id="{BEDE834C-D279-47E1-B101-EF44EB2BB0D4}"/>
                </a:ext>
              </a:extLst>
            </p:cNvPr>
            <p:cNvPicPr>
              <a:picLocks noChangeAspect="1" noChangeArrowheads="1"/>
            </p:cNvPicPr>
            <p:nvPr/>
          </p:nvPicPr>
          <p:blipFill>
            <a:blip r:embed="rId12" cstate="print"/>
            <a:srcRect/>
            <a:stretch>
              <a:fillRect/>
            </a:stretch>
          </p:blipFill>
          <p:spPr bwMode="auto">
            <a:xfrm>
              <a:off x="6387422" y="4201310"/>
              <a:ext cx="433992" cy="191576"/>
            </a:xfrm>
            <a:prstGeom prst="rect">
              <a:avLst/>
            </a:prstGeom>
            <a:noFill/>
            <a:ln w="9525">
              <a:noFill/>
              <a:miter lim="800000"/>
              <a:headEnd/>
              <a:tailEnd/>
            </a:ln>
          </p:spPr>
        </p:pic>
        <p:pic>
          <p:nvPicPr>
            <p:cNvPr id="38" name="Picture 4">
              <a:extLst>
                <a:ext uri="{FF2B5EF4-FFF2-40B4-BE49-F238E27FC236}">
                  <a16:creationId xmlns:a16="http://schemas.microsoft.com/office/drawing/2014/main" id="{7F2BEF4F-A742-484D-8B25-23E7F67B07F7}"/>
                </a:ext>
              </a:extLst>
            </p:cNvPr>
            <p:cNvPicPr>
              <a:picLocks noChangeAspect="1" noChangeArrowheads="1"/>
            </p:cNvPicPr>
            <p:nvPr/>
          </p:nvPicPr>
          <p:blipFill>
            <a:blip r:embed="rId13" cstate="print"/>
            <a:srcRect/>
            <a:stretch>
              <a:fillRect/>
            </a:stretch>
          </p:blipFill>
          <p:spPr bwMode="auto">
            <a:xfrm>
              <a:off x="6881692" y="4201310"/>
              <a:ext cx="301196" cy="336418"/>
            </a:xfrm>
            <a:prstGeom prst="rect">
              <a:avLst/>
            </a:prstGeom>
            <a:noFill/>
            <a:ln w="9525">
              <a:noFill/>
              <a:miter lim="800000"/>
              <a:headEnd/>
              <a:tailEnd/>
            </a:ln>
          </p:spPr>
        </p:pic>
        <p:pic>
          <p:nvPicPr>
            <p:cNvPr id="39" name="Picture 5">
              <a:extLst>
                <a:ext uri="{FF2B5EF4-FFF2-40B4-BE49-F238E27FC236}">
                  <a16:creationId xmlns:a16="http://schemas.microsoft.com/office/drawing/2014/main" id="{9B77AC42-1730-410C-B2D3-E9530E3A3BE4}"/>
                </a:ext>
              </a:extLst>
            </p:cNvPr>
            <p:cNvPicPr>
              <a:picLocks noChangeAspect="1" noChangeArrowheads="1"/>
            </p:cNvPicPr>
            <p:nvPr/>
          </p:nvPicPr>
          <p:blipFill>
            <a:blip r:embed="rId14" cstate="print"/>
            <a:srcRect/>
            <a:stretch>
              <a:fillRect/>
            </a:stretch>
          </p:blipFill>
          <p:spPr bwMode="auto">
            <a:xfrm>
              <a:off x="6489927" y="4392886"/>
              <a:ext cx="391765" cy="287365"/>
            </a:xfrm>
            <a:prstGeom prst="rect">
              <a:avLst/>
            </a:prstGeom>
            <a:noFill/>
            <a:ln w="9525">
              <a:noFill/>
              <a:miter lim="800000"/>
              <a:headEnd/>
              <a:tailEnd/>
            </a:ln>
          </p:spPr>
        </p:pic>
        <p:pic>
          <p:nvPicPr>
            <p:cNvPr id="40" name="Picture 6">
              <a:extLst>
                <a:ext uri="{FF2B5EF4-FFF2-40B4-BE49-F238E27FC236}">
                  <a16:creationId xmlns:a16="http://schemas.microsoft.com/office/drawing/2014/main" id="{154EBD2B-3156-4A78-A381-9125DAB4E56B}"/>
                </a:ext>
              </a:extLst>
            </p:cNvPr>
            <p:cNvPicPr>
              <a:picLocks noChangeAspect="1" noChangeArrowheads="1"/>
            </p:cNvPicPr>
            <p:nvPr/>
          </p:nvPicPr>
          <p:blipFill>
            <a:blip r:embed="rId15" cstate="print"/>
            <a:srcRect/>
            <a:stretch>
              <a:fillRect/>
            </a:stretch>
          </p:blipFill>
          <p:spPr bwMode="auto">
            <a:xfrm>
              <a:off x="7252394" y="4201310"/>
              <a:ext cx="290747" cy="255435"/>
            </a:xfrm>
            <a:prstGeom prst="rect">
              <a:avLst/>
            </a:prstGeom>
            <a:noFill/>
            <a:ln w="9525">
              <a:noFill/>
              <a:miter lim="800000"/>
              <a:headEnd/>
              <a:tailEnd/>
            </a:ln>
          </p:spPr>
        </p:pic>
        <p:pic>
          <p:nvPicPr>
            <p:cNvPr id="41" name="Picture 7">
              <a:extLst>
                <a:ext uri="{FF2B5EF4-FFF2-40B4-BE49-F238E27FC236}">
                  <a16:creationId xmlns:a16="http://schemas.microsoft.com/office/drawing/2014/main" id="{81D54429-84F8-45B7-B65E-679CF033235B}"/>
                </a:ext>
              </a:extLst>
            </p:cNvPr>
            <p:cNvPicPr>
              <a:picLocks noChangeAspect="1" noChangeArrowheads="1"/>
            </p:cNvPicPr>
            <p:nvPr/>
          </p:nvPicPr>
          <p:blipFill>
            <a:blip r:embed="rId16" cstate="print"/>
            <a:srcRect/>
            <a:stretch>
              <a:fillRect/>
            </a:stretch>
          </p:blipFill>
          <p:spPr bwMode="auto">
            <a:xfrm>
              <a:off x="8251230" y="4137451"/>
              <a:ext cx="360405" cy="319294"/>
            </a:xfrm>
            <a:prstGeom prst="rect">
              <a:avLst/>
            </a:prstGeom>
            <a:noFill/>
            <a:ln w="9525">
              <a:noFill/>
              <a:miter lim="800000"/>
              <a:headEnd/>
              <a:tailEnd/>
            </a:ln>
          </p:spPr>
        </p:pic>
        <p:pic>
          <p:nvPicPr>
            <p:cNvPr id="42" name="Picture 8">
              <a:extLst>
                <a:ext uri="{FF2B5EF4-FFF2-40B4-BE49-F238E27FC236}">
                  <a16:creationId xmlns:a16="http://schemas.microsoft.com/office/drawing/2014/main" id="{45D21D79-388A-472A-A37E-E1ECC7B82BC9}"/>
                </a:ext>
              </a:extLst>
            </p:cNvPr>
            <p:cNvPicPr>
              <a:picLocks noChangeAspect="1" noChangeArrowheads="1"/>
            </p:cNvPicPr>
            <p:nvPr/>
          </p:nvPicPr>
          <p:blipFill>
            <a:blip r:embed="rId17" cstate="print"/>
            <a:srcRect/>
            <a:stretch>
              <a:fillRect/>
            </a:stretch>
          </p:blipFill>
          <p:spPr bwMode="auto">
            <a:xfrm>
              <a:off x="7684880" y="4173946"/>
              <a:ext cx="533188" cy="282800"/>
            </a:xfrm>
            <a:prstGeom prst="rect">
              <a:avLst/>
            </a:prstGeom>
            <a:noFill/>
            <a:ln w="9525">
              <a:noFill/>
              <a:miter lim="800000"/>
              <a:headEnd/>
              <a:tailEnd/>
            </a:ln>
          </p:spPr>
        </p:pic>
        <p:pic>
          <p:nvPicPr>
            <p:cNvPr id="43" name="Picture 9">
              <a:extLst>
                <a:ext uri="{FF2B5EF4-FFF2-40B4-BE49-F238E27FC236}">
                  <a16:creationId xmlns:a16="http://schemas.microsoft.com/office/drawing/2014/main" id="{11163C66-10B8-4B45-8582-59B0C0DD8364}"/>
                </a:ext>
              </a:extLst>
            </p:cNvPr>
            <p:cNvPicPr>
              <a:picLocks noChangeAspect="1" noChangeArrowheads="1"/>
            </p:cNvPicPr>
            <p:nvPr/>
          </p:nvPicPr>
          <p:blipFill>
            <a:blip r:embed="rId18" cstate="print"/>
            <a:srcRect/>
            <a:stretch>
              <a:fillRect/>
            </a:stretch>
          </p:blipFill>
          <p:spPr bwMode="auto">
            <a:xfrm>
              <a:off x="8144395" y="4479490"/>
              <a:ext cx="405456" cy="149259"/>
            </a:xfrm>
            <a:prstGeom prst="rect">
              <a:avLst/>
            </a:prstGeom>
            <a:noFill/>
            <a:ln w="9525">
              <a:noFill/>
              <a:miter lim="800000"/>
              <a:headEnd/>
              <a:tailEnd/>
            </a:ln>
          </p:spPr>
        </p:pic>
        <p:pic>
          <p:nvPicPr>
            <p:cNvPr id="44" name="Picture 10">
              <a:extLst>
                <a:ext uri="{FF2B5EF4-FFF2-40B4-BE49-F238E27FC236}">
                  <a16:creationId xmlns:a16="http://schemas.microsoft.com/office/drawing/2014/main" id="{5C138C4E-8BE0-4CF3-ACAA-C57E55E3BF32}"/>
                </a:ext>
              </a:extLst>
            </p:cNvPr>
            <p:cNvPicPr>
              <a:picLocks noChangeAspect="1" noChangeArrowheads="1"/>
            </p:cNvPicPr>
            <p:nvPr/>
          </p:nvPicPr>
          <p:blipFill>
            <a:blip r:embed="rId19" cstate="print"/>
            <a:srcRect/>
            <a:stretch>
              <a:fillRect/>
            </a:stretch>
          </p:blipFill>
          <p:spPr bwMode="auto">
            <a:xfrm>
              <a:off x="7265031" y="4456745"/>
              <a:ext cx="666983" cy="151665"/>
            </a:xfrm>
            <a:prstGeom prst="rect">
              <a:avLst/>
            </a:prstGeom>
            <a:noFill/>
            <a:ln w="9525">
              <a:noFill/>
              <a:miter lim="800000"/>
              <a:headEnd/>
              <a:tailEnd/>
            </a:ln>
          </p:spPr>
        </p:pic>
        <p:pic>
          <p:nvPicPr>
            <p:cNvPr id="45" name="Picture 2">
              <a:extLst>
                <a:ext uri="{FF2B5EF4-FFF2-40B4-BE49-F238E27FC236}">
                  <a16:creationId xmlns:a16="http://schemas.microsoft.com/office/drawing/2014/main" id="{BFBE4D67-FCE1-4DDF-A2DA-9B7D5264A928}"/>
                </a:ext>
              </a:extLst>
            </p:cNvPr>
            <p:cNvPicPr>
              <a:picLocks noChangeAspect="1" noChangeArrowheads="1"/>
            </p:cNvPicPr>
            <p:nvPr/>
          </p:nvPicPr>
          <p:blipFill>
            <a:blip r:embed="rId20" cstate="print"/>
            <a:srcRect/>
            <a:stretch>
              <a:fillRect/>
            </a:stretch>
          </p:blipFill>
          <p:spPr bwMode="auto">
            <a:xfrm>
              <a:off x="7005259" y="3773735"/>
              <a:ext cx="664176" cy="255435"/>
            </a:xfrm>
            <a:prstGeom prst="rect">
              <a:avLst/>
            </a:prstGeom>
            <a:noFill/>
            <a:ln w="9525">
              <a:noFill/>
              <a:miter lim="800000"/>
              <a:headEnd/>
              <a:tailEnd/>
            </a:ln>
          </p:spPr>
        </p:pic>
        <p:pic>
          <p:nvPicPr>
            <p:cNvPr id="46" name="Picture 45">
              <a:extLst>
                <a:ext uri="{FF2B5EF4-FFF2-40B4-BE49-F238E27FC236}">
                  <a16:creationId xmlns:a16="http://schemas.microsoft.com/office/drawing/2014/main" id="{81275C93-CD4F-48B8-BC6E-095486CCCB3D}"/>
                </a:ext>
              </a:extLst>
            </p:cNvPr>
            <p:cNvPicPr>
              <a:picLocks noChangeAspect="1"/>
            </p:cNvPicPr>
            <p:nvPr/>
          </p:nvPicPr>
          <p:blipFill rotWithShape="1">
            <a:blip r:embed="rId21" cstate="print"/>
            <a:srcRect r="1596" b="9474"/>
            <a:stretch/>
          </p:blipFill>
          <p:spPr>
            <a:xfrm>
              <a:off x="7517178" y="3948215"/>
              <a:ext cx="449429" cy="257082"/>
            </a:xfrm>
            <a:prstGeom prst="rect">
              <a:avLst/>
            </a:prstGeom>
          </p:spPr>
        </p:pic>
      </p:grpSp>
      <p:grpSp>
        <p:nvGrpSpPr>
          <p:cNvPr id="47" name="Group 46">
            <a:extLst>
              <a:ext uri="{FF2B5EF4-FFF2-40B4-BE49-F238E27FC236}">
                <a16:creationId xmlns:a16="http://schemas.microsoft.com/office/drawing/2014/main" id="{47556901-5FD2-4CF6-BBC8-302CA06EE101}"/>
              </a:ext>
            </a:extLst>
          </p:cNvPr>
          <p:cNvGrpSpPr/>
          <p:nvPr/>
        </p:nvGrpSpPr>
        <p:grpSpPr>
          <a:xfrm rot="5400000">
            <a:off x="1461708" y="1535878"/>
            <a:ext cx="427830" cy="246670"/>
            <a:chOff x="5028182" y="3754298"/>
            <a:chExt cx="3583453" cy="925953"/>
          </a:xfrm>
        </p:grpSpPr>
        <p:sp>
          <p:nvSpPr>
            <p:cNvPr id="48" name="Rectangle 47">
              <a:extLst>
                <a:ext uri="{FF2B5EF4-FFF2-40B4-BE49-F238E27FC236}">
                  <a16:creationId xmlns:a16="http://schemas.microsoft.com/office/drawing/2014/main" id="{DE52083E-B5FF-4DD3-8F97-8E6DE4A4125B}"/>
                </a:ext>
              </a:extLst>
            </p:cNvPr>
            <p:cNvSpPr/>
            <p:nvPr/>
          </p:nvSpPr>
          <p:spPr>
            <a:xfrm rot="16200000">
              <a:off x="6372897" y="2409583"/>
              <a:ext cx="894023" cy="3583453"/>
            </a:xfrm>
            <a:prstGeom prst="rect">
              <a:avLst/>
            </a:prstGeom>
            <a:solidFill>
              <a:srgbClr val="FFFFFF"/>
            </a:solidFill>
            <a:ln w="19050" cap="flat" cmpd="sng" algn="ctr">
              <a:solidFill>
                <a:srgbClr val="C8D9DE"/>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100" b="0" i="0" u="none" strike="noStrike" kern="0" cap="none" spc="0" normalizeH="0" baseline="0" noProof="0">
                <a:ln>
                  <a:noFill/>
                </a:ln>
                <a:solidFill>
                  <a:srgbClr val="FFFFFF"/>
                </a:solidFill>
                <a:effectLst/>
                <a:uLnTx/>
                <a:uFillTx/>
                <a:latin typeface="Calibri"/>
                <a:ea typeface="+mn-ea"/>
                <a:cs typeface="+mn-cs"/>
              </a:endParaRPr>
            </a:p>
          </p:txBody>
        </p:sp>
        <p:pic>
          <p:nvPicPr>
            <p:cNvPr id="49" name="Picture 2" descr="java.png">
              <a:extLst>
                <a:ext uri="{FF2B5EF4-FFF2-40B4-BE49-F238E27FC236}">
                  <a16:creationId xmlns:a16="http://schemas.microsoft.com/office/drawing/2014/main" id="{E357CEAA-84F3-411A-820F-743080255456}"/>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6140287" y="3773734"/>
              <a:ext cx="509980" cy="38315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0" name="Picture 49">
              <a:extLst>
                <a:ext uri="{FF2B5EF4-FFF2-40B4-BE49-F238E27FC236}">
                  <a16:creationId xmlns:a16="http://schemas.microsoft.com/office/drawing/2014/main" id="{01C483FF-0FAA-4E25-9CD8-7749FC8F5601}"/>
                </a:ext>
              </a:extLst>
            </p:cNvPr>
            <p:cNvPicPr>
              <a:picLocks noChangeAspect="1"/>
            </p:cNvPicPr>
            <p:nvPr/>
          </p:nvPicPr>
          <p:blipFill>
            <a:blip r:embed="rId5" cstate="print"/>
            <a:stretch>
              <a:fillRect/>
            </a:stretch>
          </p:blipFill>
          <p:spPr>
            <a:xfrm>
              <a:off x="5742374" y="3773735"/>
              <a:ext cx="336129" cy="383153"/>
            </a:xfrm>
            <a:prstGeom prst="rect">
              <a:avLst/>
            </a:prstGeom>
          </p:spPr>
        </p:pic>
        <p:pic>
          <p:nvPicPr>
            <p:cNvPr id="51" name="Picture 50">
              <a:extLst>
                <a:ext uri="{FF2B5EF4-FFF2-40B4-BE49-F238E27FC236}">
                  <a16:creationId xmlns:a16="http://schemas.microsoft.com/office/drawing/2014/main" id="{0753A550-53F7-4D92-8573-36758B0BF519}"/>
                </a:ext>
              </a:extLst>
            </p:cNvPr>
            <p:cNvPicPr>
              <a:picLocks noChangeAspect="1"/>
            </p:cNvPicPr>
            <p:nvPr/>
          </p:nvPicPr>
          <p:blipFill>
            <a:blip r:embed="rId6" cstate="print"/>
            <a:stretch>
              <a:fillRect/>
            </a:stretch>
          </p:blipFill>
          <p:spPr>
            <a:xfrm>
              <a:off x="5089964" y="3754299"/>
              <a:ext cx="556053" cy="385539"/>
            </a:xfrm>
            <a:prstGeom prst="rect">
              <a:avLst/>
            </a:prstGeom>
          </p:spPr>
        </p:pic>
        <p:pic>
          <p:nvPicPr>
            <p:cNvPr id="52" name="Picture 3">
              <a:extLst>
                <a:ext uri="{FF2B5EF4-FFF2-40B4-BE49-F238E27FC236}">
                  <a16:creationId xmlns:a16="http://schemas.microsoft.com/office/drawing/2014/main" id="{FE29A5A9-E50D-4140-9137-DFEFD3066549}"/>
                </a:ext>
              </a:extLst>
            </p:cNvPr>
            <p:cNvPicPr>
              <a:picLocks noChangeAspect="1"/>
            </p:cNvPicPr>
            <p:nvPr/>
          </p:nvPicPr>
          <p:blipFill>
            <a:blip r:embed="rId7" cstate="print"/>
            <a:stretch>
              <a:fillRect/>
            </a:stretch>
          </p:blipFill>
          <p:spPr>
            <a:xfrm>
              <a:off x="6696340" y="3930722"/>
              <a:ext cx="561202" cy="290025"/>
            </a:xfrm>
            <a:prstGeom prst="rect">
              <a:avLst/>
            </a:prstGeom>
          </p:spPr>
        </p:pic>
        <p:pic>
          <p:nvPicPr>
            <p:cNvPr id="53" name="Picture 3">
              <a:extLst>
                <a:ext uri="{FF2B5EF4-FFF2-40B4-BE49-F238E27FC236}">
                  <a16:creationId xmlns:a16="http://schemas.microsoft.com/office/drawing/2014/main" id="{452CC056-89C9-4F0C-87FB-E6B4BD16AECA}"/>
                </a:ext>
              </a:extLst>
            </p:cNvPr>
            <p:cNvPicPr>
              <a:picLocks noChangeAspect="1" noChangeArrowheads="1"/>
            </p:cNvPicPr>
            <p:nvPr/>
          </p:nvPicPr>
          <p:blipFill>
            <a:blip r:embed="rId8" cstate="print"/>
            <a:srcRect/>
            <a:stretch>
              <a:fillRect/>
            </a:stretch>
          </p:blipFill>
          <p:spPr bwMode="auto">
            <a:xfrm>
              <a:off x="8048042" y="3855841"/>
              <a:ext cx="480273" cy="210341"/>
            </a:xfrm>
            <a:prstGeom prst="rect">
              <a:avLst/>
            </a:prstGeom>
            <a:noFill/>
            <a:ln w="9525">
              <a:noFill/>
              <a:miter lim="800000"/>
              <a:headEnd/>
              <a:tailEnd/>
            </a:ln>
          </p:spPr>
        </p:pic>
        <p:pic>
          <p:nvPicPr>
            <p:cNvPr id="54" name="Picture 53">
              <a:extLst>
                <a:ext uri="{FF2B5EF4-FFF2-40B4-BE49-F238E27FC236}">
                  <a16:creationId xmlns:a16="http://schemas.microsoft.com/office/drawing/2014/main" id="{120936E8-B592-44D7-A193-E1FB799C6E51}"/>
                </a:ext>
              </a:extLst>
            </p:cNvPr>
            <p:cNvPicPr>
              <a:picLocks noChangeAspect="1"/>
            </p:cNvPicPr>
            <p:nvPr/>
          </p:nvPicPr>
          <p:blipFill>
            <a:blip r:embed="rId9" cstate="print"/>
            <a:stretch>
              <a:fillRect/>
            </a:stretch>
          </p:blipFill>
          <p:spPr>
            <a:xfrm>
              <a:off x="5151748" y="4265169"/>
              <a:ext cx="408483" cy="312203"/>
            </a:xfrm>
            <a:prstGeom prst="rect">
              <a:avLst/>
            </a:prstGeom>
          </p:spPr>
        </p:pic>
        <p:pic>
          <p:nvPicPr>
            <p:cNvPr id="55" name="Picture 54" descr="D:\Dan Koloski\oracle\marketing\assets\templates\O_Database_wht\O_Database_clr.gif">
              <a:extLst>
                <a:ext uri="{FF2B5EF4-FFF2-40B4-BE49-F238E27FC236}">
                  <a16:creationId xmlns:a16="http://schemas.microsoft.com/office/drawing/2014/main" id="{D94849C4-733F-44BB-9E72-5767AB379E6B}"/>
                </a:ext>
              </a:extLst>
            </p:cNvPr>
            <p:cNvPicPr>
              <a:picLocks noChangeAspect="1" noChangeArrowheads="1"/>
            </p:cNvPicPr>
            <p:nvPr/>
          </p:nvPicPr>
          <p:blipFill>
            <a:blip r:embed="rId10" cstate="print"/>
            <a:srcRect b="56981"/>
            <a:stretch>
              <a:fillRect/>
            </a:stretch>
          </p:blipFill>
          <p:spPr bwMode="auto">
            <a:xfrm>
              <a:off x="5460667" y="4137451"/>
              <a:ext cx="889981" cy="191576"/>
            </a:xfrm>
            <a:prstGeom prst="rect">
              <a:avLst/>
            </a:prstGeom>
            <a:noFill/>
          </p:spPr>
        </p:pic>
        <p:pic>
          <p:nvPicPr>
            <p:cNvPr id="56" name="Picture 8" descr="Microsoft">
              <a:extLst>
                <a:ext uri="{FF2B5EF4-FFF2-40B4-BE49-F238E27FC236}">
                  <a16:creationId xmlns:a16="http://schemas.microsoft.com/office/drawing/2014/main" id="{485F5F80-FA05-4AB6-B1ED-37DC8014487E}"/>
                </a:ext>
              </a:extLst>
            </p:cNvPr>
            <p:cNvPicPr>
              <a:picLocks noChangeAspect="1" noChangeArrowheads="1"/>
            </p:cNvPicPr>
            <p:nvPr/>
          </p:nvPicPr>
          <p:blipFill>
            <a:blip r:embed="rId11" cstate="print"/>
            <a:srcRect/>
            <a:stretch>
              <a:fillRect/>
            </a:stretch>
          </p:blipFill>
          <p:spPr bwMode="auto">
            <a:xfrm>
              <a:off x="5646018" y="4441516"/>
              <a:ext cx="650016" cy="142946"/>
            </a:xfrm>
            <a:prstGeom prst="rect">
              <a:avLst/>
            </a:prstGeom>
            <a:noFill/>
          </p:spPr>
        </p:pic>
        <p:pic>
          <p:nvPicPr>
            <p:cNvPr id="57" name="Picture 3">
              <a:extLst>
                <a:ext uri="{FF2B5EF4-FFF2-40B4-BE49-F238E27FC236}">
                  <a16:creationId xmlns:a16="http://schemas.microsoft.com/office/drawing/2014/main" id="{792627F4-3E35-4C34-85BF-650B247FF8D8}"/>
                </a:ext>
              </a:extLst>
            </p:cNvPr>
            <p:cNvPicPr>
              <a:picLocks noChangeAspect="1" noChangeArrowheads="1"/>
            </p:cNvPicPr>
            <p:nvPr/>
          </p:nvPicPr>
          <p:blipFill>
            <a:blip r:embed="rId12" cstate="print"/>
            <a:srcRect/>
            <a:stretch>
              <a:fillRect/>
            </a:stretch>
          </p:blipFill>
          <p:spPr bwMode="auto">
            <a:xfrm>
              <a:off x="6387422" y="4201310"/>
              <a:ext cx="433992" cy="191576"/>
            </a:xfrm>
            <a:prstGeom prst="rect">
              <a:avLst/>
            </a:prstGeom>
            <a:noFill/>
            <a:ln w="9525">
              <a:noFill/>
              <a:miter lim="800000"/>
              <a:headEnd/>
              <a:tailEnd/>
            </a:ln>
          </p:spPr>
        </p:pic>
        <p:pic>
          <p:nvPicPr>
            <p:cNvPr id="58" name="Picture 4">
              <a:extLst>
                <a:ext uri="{FF2B5EF4-FFF2-40B4-BE49-F238E27FC236}">
                  <a16:creationId xmlns:a16="http://schemas.microsoft.com/office/drawing/2014/main" id="{B4D3120F-506F-47AF-9F01-9A44D455490D}"/>
                </a:ext>
              </a:extLst>
            </p:cNvPr>
            <p:cNvPicPr>
              <a:picLocks noChangeAspect="1" noChangeArrowheads="1"/>
            </p:cNvPicPr>
            <p:nvPr/>
          </p:nvPicPr>
          <p:blipFill>
            <a:blip r:embed="rId13" cstate="print"/>
            <a:srcRect/>
            <a:stretch>
              <a:fillRect/>
            </a:stretch>
          </p:blipFill>
          <p:spPr bwMode="auto">
            <a:xfrm>
              <a:off x="6881692" y="4201310"/>
              <a:ext cx="301196" cy="336418"/>
            </a:xfrm>
            <a:prstGeom prst="rect">
              <a:avLst/>
            </a:prstGeom>
            <a:noFill/>
            <a:ln w="9525">
              <a:noFill/>
              <a:miter lim="800000"/>
              <a:headEnd/>
              <a:tailEnd/>
            </a:ln>
          </p:spPr>
        </p:pic>
        <p:pic>
          <p:nvPicPr>
            <p:cNvPr id="59" name="Picture 5">
              <a:extLst>
                <a:ext uri="{FF2B5EF4-FFF2-40B4-BE49-F238E27FC236}">
                  <a16:creationId xmlns:a16="http://schemas.microsoft.com/office/drawing/2014/main" id="{E9D371E8-B3EE-4004-AA45-D14E6CDDE278}"/>
                </a:ext>
              </a:extLst>
            </p:cNvPr>
            <p:cNvPicPr>
              <a:picLocks noChangeAspect="1" noChangeArrowheads="1"/>
            </p:cNvPicPr>
            <p:nvPr/>
          </p:nvPicPr>
          <p:blipFill>
            <a:blip r:embed="rId14" cstate="print"/>
            <a:srcRect/>
            <a:stretch>
              <a:fillRect/>
            </a:stretch>
          </p:blipFill>
          <p:spPr bwMode="auto">
            <a:xfrm>
              <a:off x="6489927" y="4392886"/>
              <a:ext cx="391765" cy="287365"/>
            </a:xfrm>
            <a:prstGeom prst="rect">
              <a:avLst/>
            </a:prstGeom>
            <a:noFill/>
            <a:ln w="9525">
              <a:noFill/>
              <a:miter lim="800000"/>
              <a:headEnd/>
              <a:tailEnd/>
            </a:ln>
          </p:spPr>
        </p:pic>
        <p:pic>
          <p:nvPicPr>
            <p:cNvPr id="60" name="Picture 6">
              <a:extLst>
                <a:ext uri="{FF2B5EF4-FFF2-40B4-BE49-F238E27FC236}">
                  <a16:creationId xmlns:a16="http://schemas.microsoft.com/office/drawing/2014/main" id="{214018B6-861C-4E02-A5D5-502C88CC5F01}"/>
                </a:ext>
              </a:extLst>
            </p:cNvPr>
            <p:cNvPicPr>
              <a:picLocks noChangeAspect="1" noChangeArrowheads="1"/>
            </p:cNvPicPr>
            <p:nvPr/>
          </p:nvPicPr>
          <p:blipFill>
            <a:blip r:embed="rId15" cstate="print"/>
            <a:srcRect/>
            <a:stretch>
              <a:fillRect/>
            </a:stretch>
          </p:blipFill>
          <p:spPr bwMode="auto">
            <a:xfrm>
              <a:off x="7252394" y="4201310"/>
              <a:ext cx="290747" cy="255435"/>
            </a:xfrm>
            <a:prstGeom prst="rect">
              <a:avLst/>
            </a:prstGeom>
            <a:noFill/>
            <a:ln w="9525">
              <a:noFill/>
              <a:miter lim="800000"/>
              <a:headEnd/>
              <a:tailEnd/>
            </a:ln>
          </p:spPr>
        </p:pic>
        <p:pic>
          <p:nvPicPr>
            <p:cNvPr id="61" name="Picture 7">
              <a:extLst>
                <a:ext uri="{FF2B5EF4-FFF2-40B4-BE49-F238E27FC236}">
                  <a16:creationId xmlns:a16="http://schemas.microsoft.com/office/drawing/2014/main" id="{515E9117-8A4D-4EFC-8045-06C7C8A08181}"/>
                </a:ext>
              </a:extLst>
            </p:cNvPr>
            <p:cNvPicPr>
              <a:picLocks noChangeAspect="1" noChangeArrowheads="1"/>
            </p:cNvPicPr>
            <p:nvPr/>
          </p:nvPicPr>
          <p:blipFill>
            <a:blip r:embed="rId16" cstate="print"/>
            <a:srcRect/>
            <a:stretch>
              <a:fillRect/>
            </a:stretch>
          </p:blipFill>
          <p:spPr bwMode="auto">
            <a:xfrm>
              <a:off x="8251230" y="4137451"/>
              <a:ext cx="360405" cy="319294"/>
            </a:xfrm>
            <a:prstGeom prst="rect">
              <a:avLst/>
            </a:prstGeom>
            <a:noFill/>
            <a:ln w="9525">
              <a:noFill/>
              <a:miter lim="800000"/>
              <a:headEnd/>
              <a:tailEnd/>
            </a:ln>
          </p:spPr>
        </p:pic>
        <p:pic>
          <p:nvPicPr>
            <p:cNvPr id="62" name="Picture 8">
              <a:extLst>
                <a:ext uri="{FF2B5EF4-FFF2-40B4-BE49-F238E27FC236}">
                  <a16:creationId xmlns:a16="http://schemas.microsoft.com/office/drawing/2014/main" id="{9802BA0B-89EE-46B9-A386-D4AEFB69F316}"/>
                </a:ext>
              </a:extLst>
            </p:cNvPr>
            <p:cNvPicPr>
              <a:picLocks noChangeAspect="1" noChangeArrowheads="1"/>
            </p:cNvPicPr>
            <p:nvPr/>
          </p:nvPicPr>
          <p:blipFill>
            <a:blip r:embed="rId17" cstate="print"/>
            <a:srcRect/>
            <a:stretch>
              <a:fillRect/>
            </a:stretch>
          </p:blipFill>
          <p:spPr bwMode="auto">
            <a:xfrm>
              <a:off x="7684880" y="4173946"/>
              <a:ext cx="533188" cy="282800"/>
            </a:xfrm>
            <a:prstGeom prst="rect">
              <a:avLst/>
            </a:prstGeom>
            <a:noFill/>
            <a:ln w="9525">
              <a:noFill/>
              <a:miter lim="800000"/>
              <a:headEnd/>
              <a:tailEnd/>
            </a:ln>
          </p:spPr>
        </p:pic>
        <p:pic>
          <p:nvPicPr>
            <p:cNvPr id="63" name="Picture 9">
              <a:extLst>
                <a:ext uri="{FF2B5EF4-FFF2-40B4-BE49-F238E27FC236}">
                  <a16:creationId xmlns:a16="http://schemas.microsoft.com/office/drawing/2014/main" id="{02272379-2206-48ED-9D2F-1C9C41C1C160}"/>
                </a:ext>
              </a:extLst>
            </p:cNvPr>
            <p:cNvPicPr>
              <a:picLocks noChangeAspect="1" noChangeArrowheads="1"/>
            </p:cNvPicPr>
            <p:nvPr/>
          </p:nvPicPr>
          <p:blipFill>
            <a:blip r:embed="rId18" cstate="print"/>
            <a:srcRect/>
            <a:stretch>
              <a:fillRect/>
            </a:stretch>
          </p:blipFill>
          <p:spPr bwMode="auto">
            <a:xfrm>
              <a:off x="8144395" y="4479490"/>
              <a:ext cx="405456" cy="149259"/>
            </a:xfrm>
            <a:prstGeom prst="rect">
              <a:avLst/>
            </a:prstGeom>
            <a:noFill/>
            <a:ln w="9525">
              <a:noFill/>
              <a:miter lim="800000"/>
              <a:headEnd/>
              <a:tailEnd/>
            </a:ln>
          </p:spPr>
        </p:pic>
        <p:pic>
          <p:nvPicPr>
            <p:cNvPr id="64" name="Picture 10">
              <a:extLst>
                <a:ext uri="{FF2B5EF4-FFF2-40B4-BE49-F238E27FC236}">
                  <a16:creationId xmlns:a16="http://schemas.microsoft.com/office/drawing/2014/main" id="{D4B89220-A650-48EC-81BE-C42D6A7BF000}"/>
                </a:ext>
              </a:extLst>
            </p:cNvPr>
            <p:cNvPicPr>
              <a:picLocks noChangeAspect="1" noChangeArrowheads="1"/>
            </p:cNvPicPr>
            <p:nvPr/>
          </p:nvPicPr>
          <p:blipFill>
            <a:blip r:embed="rId19" cstate="print"/>
            <a:srcRect/>
            <a:stretch>
              <a:fillRect/>
            </a:stretch>
          </p:blipFill>
          <p:spPr bwMode="auto">
            <a:xfrm>
              <a:off x="7265031" y="4456745"/>
              <a:ext cx="666983" cy="151665"/>
            </a:xfrm>
            <a:prstGeom prst="rect">
              <a:avLst/>
            </a:prstGeom>
            <a:noFill/>
            <a:ln w="9525">
              <a:noFill/>
              <a:miter lim="800000"/>
              <a:headEnd/>
              <a:tailEnd/>
            </a:ln>
          </p:spPr>
        </p:pic>
        <p:pic>
          <p:nvPicPr>
            <p:cNvPr id="65" name="Picture 2">
              <a:extLst>
                <a:ext uri="{FF2B5EF4-FFF2-40B4-BE49-F238E27FC236}">
                  <a16:creationId xmlns:a16="http://schemas.microsoft.com/office/drawing/2014/main" id="{9DE6B6C3-3471-4A69-9621-9C3734356488}"/>
                </a:ext>
              </a:extLst>
            </p:cNvPr>
            <p:cNvPicPr>
              <a:picLocks noChangeAspect="1" noChangeArrowheads="1"/>
            </p:cNvPicPr>
            <p:nvPr/>
          </p:nvPicPr>
          <p:blipFill>
            <a:blip r:embed="rId20" cstate="print"/>
            <a:srcRect/>
            <a:stretch>
              <a:fillRect/>
            </a:stretch>
          </p:blipFill>
          <p:spPr bwMode="auto">
            <a:xfrm>
              <a:off x="7005259" y="3773735"/>
              <a:ext cx="664176" cy="255435"/>
            </a:xfrm>
            <a:prstGeom prst="rect">
              <a:avLst/>
            </a:prstGeom>
            <a:noFill/>
            <a:ln w="9525">
              <a:noFill/>
              <a:miter lim="800000"/>
              <a:headEnd/>
              <a:tailEnd/>
            </a:ln>
          </p:spPr>
        </p:pic>
        <p:pic>
          <p:nvPicPr>
            <p:cNvPr id="66" name="Picture 65">
              <a:extLst>
                <a:ext uri="{FF2B5EF4-FFF2-40B4-BE49-F238E27FC236}">
                  <a16:creationId xmlns:a16="http://schemas.microsoft.com/office/drawing/2014/main" id="{AAD485B5-776F-4477-8E7A-B1BD6E2D59F0}"/>
                </a:ext>
              </a:extLst>
            </p:cNvPr>
            <p:cNvPicPr>
              <a:picLocks noChangeAspect="1"/>
            </p:cNvPicPr>
            <p:nvPr/>
          </p:nvPicPr>
          <p:blipFill rotWithShape="1">
            <a:blip r:embed="rId21" cstate="print"/>
            <a:srcRect r="1596" b="9474"/>
            <a:stretch/>
          </p:blipFill>
          <p:spPr>
            <a:xfrm>
              <a:off x="7517178" y="3948215"/>
              <a:ext cx="449429" cy="257082"/>
            </a:xfrm>
            <a:prstGeom prst="rect">
              <a:avLst/>
            </a:prstGeom>
          </p:spPr>
        </p:pic>
      </p:grpSp>
      <p:pic>
        <p:nvPicPr>
          <p:cNvPr id="68" name="Picture 67">
            <a:extLst>
              <a:ext uri="{FF2B5EF4-FFF2-40B4-BE49-F238E27FC236}">
                <a16:creationId xmlns:a16="http://schemas.microsoft.com/office/drawing/2014/main" id="{524D0B88-D215-482E-92B4-2E78AAC27870}"/>
              </a:ext>
            </a:extLst>
          </p:cNvPr>
          <p:cNvPicPr>
            <a:picLocks noChangeAspect="1"/>
          </p:cNvPicPr>
          <p:nvPr/>
        </p:nvPicPr>
        <p:blipFill rotWithShape="1">
          <a:blip r:embed="rId2"/>
          <a:srcRect l="25546" t="9585" r="58219" b="62997"/>
          <a:stretch/>
        </p:blipFill>
        <p:spPr>
          <a:xfrm>
            <a:off x="2653022" y="3112533"/>
            <a:ext cx="727326" cy="1149235"/>
          </a:xfrm>
          <a:prstGeom prst="rect">
            <a:avLst/>
          </a:prstGeom>
        </p:spPr>
      </p:pic>
      <p:sp>
        <p:nvSpPr>
          <p:cNvPr id="69" name="Arrow: Right 68">
            <a:extLst>
              <a:ext uri="{FF2B5EF4-FFF2-40B4-BE49-F238E27FC236}">
                <a16:creationId xmlns:a16="http://schemas.microsoft.com/office/drawing/2014/main" id="{38A34BB6-32CA-44DC-94B1-CF4E3C77C124}"/>
              </a:ext>
            </a:extLst>
          </p:cNvPr>
          <p:cNvSpPr/>
          <p:nvPr/>
        </p:nvSpPr>
        <p:spPr>
          <a:xfrm>
            <a:off x="3396567" y="3485258"/>
            <a:ext cx="379938" cy="39122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70" name="Arrow: Right 69">
            <a:extLst>
              <a:ext uri="{FF2B5EF4-FFF2-40B4-BE49-F238E27FC236}">
                <a16:creationId xmlns:a16="http://schemas.microsoft.com/office/drawing/2014/main" id="{6BE20FE4-06AD-473A-97C1-96C500281499}"/>
              </a:ext>
            </a:extLst>
          </p:cNvPr>
          <p:cNvSpPr/>
          <p:nvPr/>
        </p:nvSpPr>
        <p:spPr>
          <a:xfrm>
            <a:off x="3374245" y="1491046"/>
            <a:ext cx="379938" cy="391223"/>
          </a:xfrm>
          <a:prstGeom prst="right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72" name="Rectangle 71">
            <a:extLst>
              <a:ext uri="{FF2B5EF4-FFF2-40B4-BE49-F238E27FC236}">
                <a16:creationId xmlns:a16="http://schemas.microsoft.com/office/drawing/2014/main" id="{37202319-BBBE-4858-9A95-CAA4CEAC3B98}"/>
              </a:ext>
            </a:extLst>
          </p:cNvPr>
          <p:cNvSpPr/>
          <p:nvPr/>
        </p:nvSpPr>
        <p:spPr>
          <a:xfrm>
            <a:off x="2384232" y="1221698"/>
            <a:ext cx="730438" cy="11437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45013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7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2" grpId="0" animBg="1"/>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005D9A-E51B-44F9-833A-F3DD45644AE3}"/>
              </a:ext>
            </a:extLst>
          </p:cNvPr>
          <p:cNvSpPr>
            <a:spLocks noGrp="1"/>
          </p:cNvSpPr>
          <p:nvPr>
            <p:ph type="title"/>
          </p:nvPr>
        </p:nvSpPr>
        <p:spPr/>
        <p:txBody>
          <a:bodyPr/>
          <a:lstStyle/>
          <a:p>
            <a:r>
              <a:rPr lang="nl-NL" dirty="0" err="1"/>
              <a:t>What</a:t>
            </a:r>
            <a:r>
              <a:rPr lang="nl-NL" dirty="0"/>
              <a:t> </a:t>
            </a:r>
            <a:r>
              <a:rPr lang="nl-NL" dirty="0" err="1"/>
              <a:t>the</a:t>
            </a:r>
            <a:r>
              <a:rPr lang="nl-NL" dirty="0"/>
              <a:t> experts say…</a:t>
            </a:r>
            <a:endParaRPr lang="en-NL" dirty="0"/>
          </a:p>
        </p:txBody>
      </p:sp>
      <p:pic>
        <p:nvPicPr>
          <p:cNvPr id="5" name="Online Media 4">
            <a:hlinkClick r:id="" action="ppaction://media"/>
            <a:extLst>
              <a:ext uri="{FF2B5EF4-FFF2-40B4-BE49-F238E27FC236}">
                <a16:creationId xmlns:a16="http://schemas.microsoft.com/office/drawing/2014/main" id="{80A36CED-804E-42C1-A2C5-4A4A0B4AC09B}"/>
              </a:ext>
            </a:extLst>
          </p:cNvPr>
          <p:cNvPicPr>
            <a:picLocks noGrp="1" noRot="1" noChangeAspect="1"/>
          </p:cNvPicPr>
          <p:nvPr>
            <p:ph idx="1"/>
            <a:videoFile r:link="rId1"/>
          </p:nvPr>
        </p:nvPicPr>
        <p:blipFill>
          <a:blip r:embed="rId3"/>
          <a:stretch>
            <a:fillRect/>
          </a:stretch>
        </p:blipFill>
        <p:spPr>
          <a:xfrm>
            <a:off x="719999" y="792000"/>
            <a:ext cx="7274277" cy="4091781"/>
          </a:xfrm>
          <a:prstGeom prst="rect">
            <a:avLst/>
          </a:prstGeom>
        </p:spPr>
      </p:pic>
      <p:sp>
        <p:nvSpPr>
          <p:cNvPr id="4" name="Footer Placeholder 3">
            <a:extLst>
              <a:ext uri="{FF2B5EF4-FFF2-40B4-BE49-F238E27FC236}">
                <a16:creationId xmlns:a16="http://schemas.microsoft.com/office/drawing/2014/main" id="{9A3744D9-2199-4CCB-8B13-D5AA08FCE34E}"/>
              </a:ext>
            </a:extLst>
          </p:cNvPr>
          <p:cNvSpPr>
            <a:spLocks noGrp="1"/>
          </p:cNvSpPr>
          <p:nvPr>
            <p:ph type="ftr" sz="quarter" idx="11"/>
          </p:nvPr>
        </p:nvSpPr>
        <p:spPr/>
        <p:txBody>
          <a:bodyPr/>
          <a:lstStyle/>
          <a:p>
            <a:r>
              <a:rPr lang="nl-NL"/>
              <a:t>Hoe Prorail de performance verbeterde met Oracle Management Cloud</a:t>
            </a:r>
          </a:p>
        </p:txBody>
      </p:sp>
    </p:spTree>
    <p:extLst>
      <p:ext uri="{BB962C8B-B14F-4D97-AF65-F5344CB8AC3E}">
        <p14:creationId xmlns:p14="http://schemas.microsoft.com/office/powerpoint/2010/main" val="14317089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273DCB-E2CD-40AC-BB62-D089BEF9ACBF}"/>
              </a:ext>
            </a:extLst>
          </p:cNvPr>
          <p:cNvSpPr>
            <a:spLocks noGrp="1"/>
          </p:cNvSpPr>
          <p:nvPr>
            <p:ph type="title"/>
          </p:nvPr>
        </p:nvSpPr>
        <p:spPr/>
        <p:txBody>
          <a:bodyPr/>
          <a:lstStyle/>
          <a:p>
            <a:r>
              <a:rPr lang="nl-NL" dirty="0"/>
              <a:t>OMC</a:t>
            </a:r>
            <a:endParaRPr lang="en-NL" dirty="0"/>
          </a:p>
        </p:txBody>
      </p:sp>
      <p:sp>
        <p:nvSpPr>
          <p:cNvPr id="3" name="Content Placeholder 2">
            <a:extLst>
              <a:ext uri="{FF2B5EF4-FFF2-40B4-BE49-F238E27FC236}">
                <a16:creationId xmlns:a16="http://schemas.microsoft.com/office/drawing/2014/main" id="{534CD010-82B0-4F95-8F0A-358C20DABD28}"/>
              </a:ext>
            </a:extLst>
          </p:cNvPr>
          <p:cNvSpPr>
            <a:spLocks noGrp="1"/>
          </p:cNvSpPr>
          <p:nvPr>
            <p:ph idx="1"/>
          </p:nvPr>
        </p:nvSpPr>
        <p:spPr/>
        <p:txBody>
          <a:bodyPr/>
          <a:lstStyle/>
          <a:p>
            <a:r>
              <a:rPr lang="nl-NL" dirty="0"/>
              <a:t>Snel van start </a:t>
            </a:r>
          </a:p>
          <a:p>
            <a:pPr lvl="1"/>
            <a:r>
              <a:rPr lang="nl-NL" dirty="0"/>
              <a:t>SaaS dienst</a:t>
            </a:r>
          </a:p>
          <a:p>
            <a:pPr lvl="1"/>
            <a:r>
              <a:rPr lang="nl-NL" dirty="0"/>
              <a:t>Account aanmaken/</a:t>
            </a:r>
            <a:r>
              <a:rPr lang="nl-NL" dirty="0" err="1"/>
              <a:t>Instance</a:t>
            </a:r>
            <a:r>
              <a:rPr lang="nl-NL" dirty="0"/>
              <a:t> </a:t>
            </a:r>
            <a:r>
              <a:rPr lang="nl-NL" dirty="0" err="1"/>
              <a:t>provisionen</a:t>
            </a:r>
            <a:endParaRPr lang="nl-NL" dirty="0"/>
          </a:p>
          <a:p>
            <a:pPr lvl="1"/>
            <a:r>
              <a:rPr lang="nl-NL" dirty="0" err="1"/>
              <a:t>Agents</a:t>
            </a:r>
            <a:r>
              <a:rPr lang="nl-NL" dirty="0"/>
              <a:t> installeren en configureren</a:t>
            </a:r>
          </a:p>
          <a:p>
            <a:pPr lvl="1"/>
            <a:r>
              <a:rPr lang="nl-NL" dirty="0"/>
              <a:t>Data wordt vergaard</a:t>
            </a:r>
          </a:p>
          <a:p>
            <a:pPr lvl="2"/>
            <a:r>
              <a:rPr lang="nl-NL" dirty="0"/>
              <a:t>Inzichten rollen binnen</a:t>
            </a:r>
          </a:p>
          <a:p>
            <a:r>
              <a:rPr lang="nl-NL" dirty="0"/>
              <a:t>Eventueel nadere configuratie:</a:t>
            </a:r>
          </a:p>
          <a:p>
            <a:pPr lvl="2"/>
            <a:r>
              <a:rPr lang="nl-NL" dirty="0"/>
              <a:t>Applications/Meta Data</a:t>
            </a:r>
          </a:p>
          <a:p>
            <a:pPr lvl="2"/>
            <a:r>
              <a:rPr lang="nl-NL" dirty="0" err="1"/>
              <a:t>Synthetic</a:t>
            </a:r>
            <a:r>
              <a:rPr lang="nl-NL" dirty="0"/>
              <a:t> Tests</a:t>
            </a:r>
          </a:p>
          <a:p>
            <a:pPr lvl="2"/>
            <a:r>
              <a:rPr lang="nl-NL" dirty="0"/>
              <a:t>Alerts</a:t>
            </a:r>
          </a:p>
          <a:p>
            <a:pPr lvl="2"/>
            <a:r>
              <a:rPr lang="nl-NL" dirty="0"/>
              <a:t>Dashboards</a:t>
            </a:r>
            <a:endParaRPr lang="en-NL" dirty="0"/>
          </a:p>
        </p:txBody>
      </p:sp>
      <p:sp>
        <p:nvSpPr>
          <p:cNvPr id="4" name="Footer Placeholder 3">
            <a:extLst>
              <a:ext uri="{FF2B5EF4-FFF2-40B4-BE49-F238E27FC236}">
                <a16:creationId xmlns:a16="http://schemas.microsoft.com/office/drawing/2014/main" id="{663AD584-3642-43EB-99F3-D57ED69BF743}"/>
              </a:ext>
            </a:extLst>
          </p:cNvPr>
          <p:cNvSpPr>
            <a:spLocks noGrp="1"/>
          </p:cNvSpPr>
          <p:nvPr>
            <p:ph type="ftr" sz="quarter" idx="11"/>
          </p:nvPr>
        </p:nvSpPr>
        <p:spPr/>
        <p:txBody>
          <a:bodyPr/>
          <a:lstStyle/>
          <a:p>
            <a:r>
              <a:rPr lang="nl-NL"/>
              <a:t>Hoe Prorail de performance verbeterde met Oracle Management Cloud</a:t>
            </a:r>
          </a:p>
        </p:txBody>
      </p:sp>
      <p:pic>
        <p:nvPicPr>
          <p:cNvPr id="7" name="Picture 2" descr="Funded by a donation from Scotia Bank Niagara Falls.  Image scanned by MES. (image/jpeg)">
            <a:extLst>
              <a:ext uri="{FF2B5EF4-FFF2-40B4-BE49-F238E27FC236}">
                <a16:creationId xmlns:a16="http://schemas.microsoft.com/office/drawing/2014/main" id="{EA97CC2C-A55D-48DB-BE41-61B283BA61D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4842" y="554404"/>
            <a:ext cx="2789156" cy="205157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greenbookblog.org/wp-content/uploads/2013/01/finding-a-needle-in-a-haystack.jpg">
            <a:extLst>
              <a:ext uri="{FF2B5EF4-FFF2-40B4-BE49-F238E27FC236}">
                <a16:creationId xmlns:a16="http://schemas.microsoft.com/office/drawing/2014/main" id="{7D93D950-47A2-429A-B6D6-8D0050D701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4842" y="2858515"/>
            <a:ext cx="2789156" cy="1945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58661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3"/>
          </p:nvPr>
        </p:nvPicPr>
        <p:blipFill>
          <a:blip r:embed="rId3">
            <a:extLst>
              <a:ext uri="{28A0092B-C50C-407E-A947-70E740481C1C}">
                <a14:useLocalDpi xmlns:a14="http://schemas.microsoft.com/office/drawing/2010/main" val="0"/>
              </a:ext>
            </a:extLst>
          </a:blip>
          <a:srcRect t="71" b="71"/>
          <a:stretch>
            <a:fillRect/>
          </a:stretch>
        </p:blipFill>
        <p:spPr/>
      </p:pic>
      <p:sp>
        <p:nvSpPr>
          <p:cNvPr id="3" name="Title 2"/>
          <p:cNvSpPr>
            <a:spLocks noGrp="1"/>
          </p:cNvSpPr>
          <p:nvPr>
            <p:ph type="ctrTitle"/>
          </p:nvPr>
        </p:nvSpPr>
        <p:spPr>
          <a:xfrm>
            <a:off x="5329881" y="1548000"/>
            <a:ext cx="3094119" cy="3024000"/>
          </a:xfrm>
        </p:spPr>
        <p:txBody>
          <a:bodyPr/>
          <a:lstStyle/>
          <a:p>
            <a:r>
              <a:rPr lang="en-GB" dirty="0"/>
              <a:t>How Management Cloud enabled a successful scratch </a:t>
            </a:r>
            <a:br>
              <a:rPr lang="en-GB" dirty="0"/>
            </a:br>
            <a:r>
              <a:rPr lang="en-GB" dirty="0"/>
              <a:t>of a 7-year old performance itch</a:t>
            </a:r>
            <a:br>
              <a:rPr lang="en-NL" dirty="0"/>
            </a:br>
            <a:br>
              <a:rPr lang="nl-NL" sz="2400" dirty="0"/>
            </a:br>
            <a:br>
              <a:rPr lang="nl-NL" sz="2400" dirty="0"/>
            </a:br>
            <a:br>
              <a:rPr lang="nl-NL" sz="2400" dirty="0"/>
            </a:br>
            <a:br>
              <a:rPr lang="nl-NL" sz="2400" dirty="0"/>
            </a:br>
            <a:br>
              <a:rPr lang="nl-NL" sz="1100" dirty="0"/>
            </a:br>
            <a:r>
              <a:rPr lang="nl-NL" sz="1100" dirty="0" err="1"/>
              <a:t>march</a:t>
            </a:r>
            <a:r>
              <a:rPr lang="nl-NL" sz="1100" dirty="0"/>
              <a:t> 2019</a:t>
            </a:r>
            <a:endParaRPr lang="nl-NL" sz="2400" dirty="0"/>
          </a:p>
        </p:txBody>
      </p:sp>
      <p:pic>
        <p:nvPicPr>
          <p:cNvPr id="1026" name="Picture 2" descr="Image result for prorail logo">
            <a:extLst>
              <a:ext uri="{FF2B5EF4-FFF2-40B4-BE49-F238E27FC236}">
                <a16:creationId xmlns:a16="http://schemas.microsoft.com/office/drawing/2014/main" id="{9F2E29C6-AF98-4AD8-9AE0-8D2157B443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4427" y="125495"/>
            <a:ext cx="2261418" cy="5410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C3AB786-5D7F-4A54-8A3F-5C4880491034}"/>
              </a:ext>
            </a:extLst>
          </p:cNvPr>
          <p:cNvSpPr txBox="1"/>
          <p:nvPr/>
        </p:nvSpPr>
        <p:spPr>
          <a:xfrm>
            <a:off x="78658" y="4471148"/>
            <a:ext cx="7239482" cy="415498"/>
          </a:xfrm>
          <a:prstGeom prst="rect">
            <a:avLst/>
          </a:prstGeom>
          <a:noFill/>
        </p:spPr>
        <p:txBody>
          <a:bodyPr wrap="none" lIns="0" tIns="0" rIns="0" bIns="0" rtlCol="0">
            <a:spAutoFit/>
          </a:bodyPr>
          <a:lstStyle/>
          <a:p>
            <a:r>
              <a:rPr lang="nl-NL" b="1" dirty="0"/>
              <a:t>Oracle Cloud Day 2019</a:t>
            </a:r>
          </a:p>
          <a:p>
            <a:r>
              <a:rPr lang="nl-NL" b="1" dirty="0"/>
              <a:t>Lucas Jellema, </a:t>
            </a:r>
            <a:r>
              <a:rPr lang="nl-NL" dirty="0"/>
              <a:t>CTO &amp; Architect bij AMIS, Oracle ACE Director &amp; </a:t>
            </a:r>
            <a:r>
              <a:rPr lang="nl-NL" dirty="0" err="1"/>
              <a:t>Groundbreaker</a:t>
            </a:r>
            <a:r>
              <a:rPr lang="nl-NL" dirty="0"/>
              <a:t> </a:t>
            </a:r>
            <a:r>
              <a:rPr lang="nl-NL" dirty="0" err="1"/>
              <a:t>Ambassador</a:t>
            </a:r>
            <a:endParaRPr lang="en-NL" sz="1300" dirty="0" err="1"/>
          </a:p>
        </p:txBody>
      </p:sp>
    </p:spTree>
    <p:extLst>
      <p:ext uri="{BB962C8B-B14F-4D97-AF65-F5344CB8AC3E}">
        <p14:creationId xmlns:p14="http://schemas.microsoft.com/office/powerpoint/2010/main" val="1533384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Cylinder 42">
            <a:extLst>
              <a:ext uri="{FF2B5EF4-FFF2-40B4-BE49-F238E27FC236}">
                <a16:creationId xmlns:a16="http://schemas.microsoft.com/office/drawing/2014/main" id="{F1EACE37-4D03-4EB8-82FE-7BF96C567A82}"/>
              </a:ext>
            </a:extLst>
          </p:cNvPr>
          <p:cNvSpPr/>
          <p:nvPr/>
        </p:nvSpPr>
        <p:spPr>
          <a:xfrm>
            <a:off x="5983464" y="4114420"/>
            <a:ext cx="993451" cy="57236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a:t>Database</a:t>
            </a:r>
            <a:endParaRPr lang="en-NL" dirty="0"/>
          </a:p>
        </p:txBody>
      </p:sp>
      <p:sp>
        <p:nvSpPr>
          <p:cNvPr id="2" name="Title 1">
            <a:extLst>
              <a:ext uri="{FF2B5EF4-FFF2-40B4-BE49-F238E27FC236}">
                <a16:creationId xmlns:a16="http://schemas.microsoft.com/office/drawing/2014/main" id="{DC79319D-1E44-4716-9AAB-2E826A64D11F}"/>
              </a:ext>
            </a:extLst>
          </p:cNvPr>
          <p:cNvSpPr>
            <a:spLocks noGrp="1"/>
          </p:cNvSpPr>
          <p:nvPr>
            <p:ph type="title"/>
          </p:nvPr>
        </p:nvSpPr>
        <p:spPr>
          <a:xfrm>
            <a:off x="719999" y="288000"/>
            <a:ext cx="6624000" cy="504000"/>
          </a:xfrm>
        </p:spPr>
        <p:txBody>
          <a:bodyPr/>
          <a:lstStyle/>
          <a:p>
            <a:r>
              <a:rPr lang="nl-NL" dirty="0"/>
              <a:t>Real End User </a:t>
            </a:r>
            <a:r>
              <a:rPr lang="nl-NL" dirty="0" err="1"/>
              <a:t>Experience</a:t>
            </a:r>
            <a:r>
              <a:rPr lang="nl-NL" dirty="0"/>
              <a:t> met Application Performance</a:t>
            </a:r>
            <a:endParaRPr lang="en-NL" dirty="0"/>
          </a:p>
        </p:txBody>
      </p:sp>
      <p:sp>
        <p:nvSpPr>
          <p:cNvPr id="44" name="Cube 43">
            <a:extLst>
              <a:ext uri="{FF2B5EF4-FFF2-40B4-BE49-F238E27FC236}">
                <a16:creationId xmlns:a16="http://schemas.microsoft.com/office/drawing/2014/main" id="{F07B7E8B-7542-46A8-BDF7-29A108E8BA05}"/>
              </a:ext>
            </a:extLst>
          </p:cNvPr>
          <p:cNvSpPr/>
          <p:nvPr/>
        </p:nvSpPr>
        <p:spPr>
          <a:xfrm>
            <a:off x="5825691" y="2717543"/>
            <a:ext cx="851667" cy="648867"/>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a:t>API</a:t>
            </a:r>
            <a:endParaRPr lang="en-NL" dirty="0"/>
          </a:p>
        </p:txBody>
      </p:sp>
      <p:sp>
        <p:nvSpPr>
          <p:cNvPr id="45" name="Cube 44">
            <a:extLst>
              <a:ext uri="{FF2B5EF4-FFF2-40B4-BE49-F238E27FC236}">
                <a16:creationId xmlns:a16="http://schemas.microsoft.com/office/drawing/2014/main" id="{BCE2834F-F77B-4482-AE44-60C63C648800}"/>
              </a:ext>
            </a:extLst>
          </p:cNvPr>
          <p:cNvSpPr/>
          <p:nvPr/>
        </p:nvSpPr>
        <p:spPr>
          <a:xfrm>
            <a:off x="6551081" y="3290001"/>
            <a:ext cx="851667" cy="648867"/>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a:t>SOAP WS</a:t>
            </a:r>
            <a:endParaRPr lang="en-NL" dirty="0"/>
          </a:p>
        </p:txBody>
      </p:sp>
      <p:pic>
        <p:nvPicPr>
          <p:cNvPr id="47" name="Graphic 46" descr="Woman">
            <a:extLst>
              <a:ext uri="{FF2B5EF4-FFF2-40B4-BE49-F238E27FC236}">
                <a16:creationId xmlns:a16="http://schemas.microsoft.com/office/drawing/2014/main" id="{FF5987C0-FCFE-4BA7-923E-65FAD029269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4328" y="2185134"/>
            <a:ext cx="842265" cy="842265"/>
          </a:xfrm>
          <a:prstGeom prst="rect">
            <a:avLst/>
          </a:prstGeom>
        </p:spPr>
      </p:pic>
      <p:sp>
        <p:nvSpPr>
          <p:cNvPr id="33" name="Rectangle 32">
            <a:extLst>
              <a:ext uri="{FF2B5EF4-FFF2-40B4-BE49-F238E27FC236}">
                <a16:creationId xmlns:a16="http://schemas.microsoft.com/office/drawing/2014/main" id="{FEE1BC8D-EA1F-4901-94D5-56DA474B8EC4}"/>
              </a:ext>
            </a:extLst>
          </p:cNvPr>
          <p:cNvSpPr/>
          <p:nvPr/>
        </p:nvSpPr>
        <p:spPr>
          <a:xfrm>
            <a:off x="644020" y="2655012"/>
            <a:ext cx="1042374" cy="731302"/>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Browser</a:t>
            </a:r>
            <a:endParaRPr lang="en-NL" dirty="0"/>
          </a:p>
        </p:txBody>
      </p:sp>
      <p:pic>
        <p:nvPicPr>
          <p:cNvPr id="42" name="Graphic 41" descr="Woman">
            <a:extLst>
              <a:ext uri="{FF2B5EF4-FFF2-40B4-BE49-F238E27FC236}">
                <a16:creationId xmlns:a16="http://schemas.microsoft.com/office/drawing/2014/main" id="{1BA594E1-F85F-4A09-A915-BB84F659FD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04780" y="807963"/>
            <a:ext cx="842265" cy="842265"/>
          </a:xfrm>
          <a:prstGeom prst="rect">
            <a:avLst/>
          </a:prstGeom>
        </p:spPr>
      </p:pic>
      <p:sp>
        <p:nvSpPr>
          <p:cNvPr id="46" name="Rectangle 45">
            <a:extLst>
              <a:ext uri="{FF2B5EF4-FFF2-40B4-BE49-F238E27FC236}">
                <a16:creationId xmlns:a16="http://schemas.microsoft.com/office/drawing/2014/main" id="{5DDD3907-33A0-4117-91D9-87385F6259AC}"/>
              </a:ext>
            </a:extLst>
          </p:cNvPr>
          <p:cNvSpPr/>
          <p:nvPr/>
        </p:nvSpPr>
        <p:spPr>
          <a:xfrm>
            <a:off x="1964819" y="1266801"/>
            <a:ext cx="1129817" cy="766853"/>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Browser</a:t>
            </a:r>
            <a:endParaRPr lang="en-NL" dirty="0"/>
          </a:p>
        </p:txBody>
      </p:sp>
      <p:sp>
        <p:nvSpPr>
          <p:cNvPr id="48" name="Rectangle 47">
            <a:extLst>
              <a:ext uri="{FF2B5EF4-FFF2-40B4-BE49-F238E27FC236}">
                <a16:creationId xmlns:a16="http://schemas.microsoft.com/office/drawing/2014/main" id="{A06AD74C-08B9-4C82-B194-C05BF2314CE6}"/>
              </a:ext>
            </a:extLst>
          </p:cNvPr>
          <p:cNvSpPr/>
          <p:nvPr/>
        </p:nvSpPr>
        <p:spPr>
          <a:xfrm>
            <a:off x="1516721" y="3899098"/>
            <a:ext cx="1042374" cy="731302"/>
          </a:xfrm>
          <a:prstGeom prst="rect">
            <a:avLst/>
          </a:prstGeom>
          <a:solidFill>
            <a:schemeClr val="accent2">
              <a:lumMod val="75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Browser</a:t>
            </a:r>
            <a:endParaRPr lang="en-NL" dirty="0"/>
          </a:p>
        </p:txBody>
      </p:sp>
      <p:pic>
        <p:nvPicPr>
          <p:cNvPr id="10" name="Graphic 9" descr="Man">
            <a:extLst>
              <a:ext uri="{FF2B5EF4-FFF2-40B4-BE49-F238E27FC236}">
                <a16:creationId xmlns:a16="http://schemas.microsoft.com/office/drawing/2014/main" id="{44E1E479-6FC5-4CFE-B6AF-14DA75CD228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7474" y="3843215"/>
            <a:ext cx="914400" cy="914400"/>
          </a:xfrm>
          <a:prstGeom prst="rect">
            <a:avLst/>
          </a:prstGeom>
        </p:spPr>
      </p:pic>
      <p:cxnSp>
        <p:nvCxnSpPr>
          <p:cNvPr id="14" name="Straight Arrow Connector 13">
            <a:extLst>
              <a:ext uri="{FF2B5EF4-FFF2-40B4-BE49-F238E27FC236}">
                <a16:creationId xmlns:a16="http://schemas.microsoft.com/office/drawing/2014/main" id="{8FB7C388-BF69-411B-8559-EA67BF4D8BFE}"/>
              </a:ext>
            </a:extLst>
          </p:cNvPr>
          <p:cNvCxnSpPr>
            <a:stCxn id="46" idx="2"/>
          </p:cNvCxnSpPr>
          <p:nvPr/>
        </p:nvCxnSpPr>
        <p:spPr>
          <a:xfrm>
            <a:off x="2529728" y="2033654"/>
            <a:ext cx="966361" cy="9937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C95503A-B240-4DE4-AA25-220585B5418C}"/>
              </a:ext>
            </a:extLst>
          </p:cNvPr>
          <p:cNvCxnSpPr>
            <a:cxnSpLocks/>
            <a:stCxn id="46" idx="2"/>
          </p:cNvCxnSpPr>
          <p:nvPr/>
        </p:nvCxnSpPr>
        <p:spPr>
          <a:xfrm>
            <a:off x="2529728" y="2033654"/>
            <a:ext cx="966361" cy="855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40E97A8A-89B3-4E4A-BD27-6461DD52B700}"/>
              </a:ext>
            </a:extLst>
          </p:cNvPr>
          <p:cNvCxnSpPr>
            <a:cxnSpLocks/>
          </p:cNvCxnSpPr>
          <p:nvPr/>
        </p:nvCxnSpPr>
        <p:spPr>
          <a:xfrm>
            <a:off x="2529728" y="2033654"/>
            <a:ext cx="966361" cy="85569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587274A2-D294-48C3-9D96-4728DFCBD8D7}"/>
              </a:ext>
            </a:extLst>
          </p:cNvPr>
          <p:cNvCxnSpPr>
            <a:cxnSpLocks/>
          </p:cNvCxnSpPr>
          <p:nvPr/>
        </p:nvCxnSpPr>
        <p:spPr>
          <a:xfrm>
            <a:off x="2490970" y="1974106"/>
            <a:ext cx="1005119" cy="8264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EDA41896-81D7-41D2-A00E-57DE9CCDF02B}"/>
              </a:ext>
            </a:extLst>
          </p:cNvPr>
          <p:cNvCxnSpPr>
            <a:cxnSpLocks/>
            <a:stCxn id="46" idx="2"/>
          </p:cNvCxnSpPr>
          <p:nvPr/>
        </p:nvCxnSpPr>
        <p:spPr>
          <a:xfrm>
            <a:off x="2529728" y="2033654"/>
            <a:ext cx="966361" cy="5726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2A8321D-A41E-4F78-B78D-089EEFB06EAC}"/>
              </a:ext>
            </a:extLst>
          </p:cNvPr>
          <p:cNvCxnSpPr>
            <a:cxnSpLocks/>
          </p:cNvCxnSpPr>
          <p:nvPr/>
        </p:nvCxnSpPr>
        <p:spPr>
          <a:xfrm>
            <a:off x="1710632" y="3041749"/>
            <a:ext cx="1770937" cy="8014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965E2D53-C486-4070-90C8-D8A8BAE51416}"/>
              </a:ext>
            </a:extLst>
          </p:cNvPr>
          <p:cNvCxnSpPr>
            <a:cxnSpLocks/>
          </p:cNvCxnSpPr>
          <p:nvPr/>
        </p:nvCxnSpPr>
        <p:spPr>
          <a:xfrm>
            <a:off x="1710632" y="3041749"/>
            <a:ext cx="1785457" cy="972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6515EF9-E0BB-4891-97F5-BDD18151C656}"/>
              </a:ext>
            </a:extLst>
          </p:cNvPr>
          <p:cNvCxnSpPr>
            <a:cxnSpLocks/>
          </p:cNvCxnSpPr>
          <p:nvPr/>
        </p:nvCxnSpPr>
        <p:spPr>
          <a:xfrm>
            <a:off x="1710632" y="3041749"/>
            <a:ext cx="1707035" cy="6631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C3FB8C5A-1347-4CAD-951F-0780913BFE18}"/>
              </a:ext>
            </a:extLst>
          </p:cNvPr>
          <p:cNvCxnSpPr>
            <a:cxnSpLocks/>
            <a:stCxn id="33" idx="3"/>
          </p:cNvCxnSpPr>
          <p:nvPr/>
        </p:nvCxnSpPr>
        <p:spPr>
          <a:xfrm>
            <a:off x="1686394" y="3020663"/>
            <a:ext cx="1795175" cy="421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0009BA75-0685-4F80-9303-425BC40E4159}"/>
              </a:ext>
            </a:extLst>
          </p:cNvPr>
          <p:cNvCxnSpPr>
            <a:cxnSpLocks/>
          </p:cNvCxnSpPr>
          <p:nvPr/>
        </p:nvCxnSpPr>
        <p:spPr>
          <a:xfrm>
            <a:off x="1710632" y="3041749"/>
            <a:ext cx="1770937" cy="228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06DCDD27-B9FA-41E4-9E38-6A77730B181B}"/>
              </a:ext>
            </a:extLst>
          </p:cNvPr>
          <p:cNvCxnSpPr>
            <a:cxnSpLocks/>
            <a:stCxn id="48" idx="3"/>
          </p:cNvCxnSpPr>
          <p:nvPr/>
        </p:nvCxnSpPr>
        <p:spPr>
          <a:xfrm>
            <a:off x="2559095" y="4264749"/>
            <a:ext cx="922474" cy="3583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C37D1D03-CBAE-443B-91AE-7CB198A27042}"/>
              </a:ext>
            </a:extLst>
          </p:cNvPr>
          <p:cNvCxnSpPr>
            <a:cxnSpLocks/>
            <a:stCxn id="48" idx="3"/>
          </p:cNvCxnSpPr>
          <p:nvPr/>
        </p:nvCxnSpPr>
        <p:spPr>
          <a:xfrm flipV="1">
            <a:off x="2559095" y="3976701"/>
            <a:ext cx="946712" cy="2880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1A9D2200-7C48-45A4-9419-20B30794FB46}"/>
              </a:ext>
            </a:extLst>
          </p:cNvPr>
          <p:cNvCxnSpPr>
            <a:cxnSpLocks/>
            <a:stCxn id="48" idx="3"/>
          </p:cNvCxnSpPr>
          <p:nvPr/>
        </p:nvCxnSpPr>
        <p:spPr>
          <a:xfrm>
            <a:off x="2559095" y="4264749"/>
            <a:ext cx="936994" cy="1644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6236B3DA-D2D7-4838-81F1-AABECABFD85E}"/>
              </a:ext>
            </a:extLst>
          </p:cNvPr>
          <p:cNvCxnSpPr>
            <a:cxnSpLocks/>
            <a:stCxn id="48" idx="3"/>
          </p:cNvCxnSpPr>
          <p:nvPr/>
        </p:nvCxnSpPr>
        <p:spPr>
          <a:xfrm flipV="1">
            <a:off x="2559095" y="4259784"/>
            <a:ext cx="922474" cy="49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F9A90807-11CC-4CF0-9F86-EF756C187147}"/>
              </a:ext>
            </a:extLst>
          </p:cNvPr>
          <p:cNvCxnSpPr>
            <a:cxnSpLocks/>
            <a:stCxn id="48" idx="3"/>
          </p:cNvCxnSpPr>
          <p:nvPr/>
        </p:nvCxnSpPr>
        <p:spPr>
          <a:xfrm flipV="1">
            <a:off x="2559095" y="4119717"/>
            <a:ext cx="946712" cy="1450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FEFF9F7-2707-4FFB-ADF8-156A123FE413}"/>
              </a:ext>
            </a:extLst>
          </p:cNvPr>
          <p:cNvCxnSpPr/>
          <p:nvPr/>
        </p:nvCxnSpPr>
        <p:spPr>
          <a:xfrm>
            <a:off x="3570048" y="3210762"/>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AA54EC39-B876-4B38-8931-E6CEB2509A62}"/>
              </a:ext>
            </a:extLst>
          </p:cNvPr>
          <p:cNvCxnSpPr/>
          <p:nvPr/>
        </p:nvCxnSpPr>
        <p:spPr>
          <a:xfrm>
            <a:off x="3570048" y="3308038"/>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F9742D8-DF5B-4B45-BB45-97C89E46C02F}"/>
              </a:ext>
            </a:extLst>
          </p:cNvPr>
          <p:cNvCxnSpPr/>
          <p:nvPr/>
        </p:nvCxnSpPr>
        <p:spPr>
          <a:xfrm>
            <a:off x="3570048" y="3405314"/>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14FFD187-11B0-411C-AC15-AFDD4630CD49}"/>
              </a:ext>
            </a:extLst>
          </p:cNvPr>
          <p:cNvCxnSpPr/>
          <p:nvPr/>
        </p:nvCxnSpPr>
        <p:spPr>
          <a:xfrm>
            <a:off x="3570048" y="3502590"/>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388BB470-4B2A-480B-B730-87944AB1E906}"/>
              </a:ext>
            </a:extLst>
          </p:cNvPr>
          <p:cNvCxnSpPr/>
          <p:nvPr/>
        </p:nvCxnSpPr>
        <p:spPr>
          <a:xfrm>
            <a:off x="3570048" y="3697142"/>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20044E9E-FA82-4B99-8549-4EAC5F35494C}"/>
              </a:ext>
            </a:extLst>
          </p:cNvPr>
          <p:cNvCxnSpPr/>
          <p:nvPr/>
        </p:nvCxnSpPr>
        <p:spPr>
          <a:xfrm>
            <a:off x="3570048" y="3891694"/>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7E369B20-24EE-4B27-B211-8883EF54797F}"/>
              </a:ext>
            </a:extLst>
          </p:cNvPr>
          <p:cNvCxnSpPr/>
          <p:nvPr/>
        </p:nvCxnSpPr>
        <p:spPr>
          <a:xfrm>
            <a:off x="3570048" y="4086246"/>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0ACC0248-3439-477A-B07E-73DE5AADD880}"/>
              </a:ext>
            </a:extLst>
          </p:cNvPr>
          <p:cNvCxnSpPr/>
          <p:nvPr/>
        </p:nvCxnSpPr>
        <p:spPr>
          <a:xfrm>
            <a:off x="3570048" y="4280798"/>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2738957A-AE2C-4FAE-B8F8-EC639C063FF4}"/>
              </a:ext>
            </a:extLst>
          </p:cNvPr>
          <p:cNvCxnSpPr/>
          <p:nvPr/>
        </p:nvCxnSpPr>
        <p:spPr>
          <a:xfrm>
            <a:off x="3570048" y="4378074"/>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2021CC19-D0AD-4C85-B0F0-8752E1936C71}"/>
              </a:ext>
            </a:extLst>
          </p:cNvPr>
          <p:cNvCxnSpPr/>
          <p:nvPr/>
        </p:nvCxnSpPr>
        <p:spPr>
          <a:xfrm>
            <a:off x="3570048" y="4475354"/>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4D1F24DF-06E7-490B-8D03-284695CF6DAB}"/>
              </a:ext>
            </a:extLst>
          </p:cNvPr>
          <p:cNvCxnSpPr/>
          <p:nvPr/>
        </p:nvCxnSpPr>
        <p:spPr>
          <a:xfrm>
            <a:off x="3570048" y="3599866"/>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0AC57A8D-44EA-4D29-97FB-4CDFC85DDA66}"/>
              </a:ext>
            </a:extLst>
          </p:cNvPr>
          <p:cNvCxnSpPr/>
          <p:nvPr/>
        </p:nvCxnSpPr>
        <p:spPr>
          <a:xfrm>
            <a:off x="3570048" y="3794418"/>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E5925F9F-3698-47C0-87A3-E8C95FB2B70E}"/>
              </a:ext>
            </a:extLst>
          </p:cNvPr>
          <p:cNvCxnSpPr/>
          <p:nvPr/>
        </p:nvCxnSpPr>
        <p:spPr>
          <a:xfrm>
            <a:off x="3570048" y="3988970"/>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8EA21678-9CE0-451F-B492-68B5227A763C}"/>
              </a:ext>
            </a:extLst>
          </p:cNvPr>
          <p:cNvCxnSpPr/>
          <p:nvPr/>
        </p:nvCxnSpPr>
        <p:spPr>
          <a:xfrm>
            <a:off x="3570048" y="4183522"/>
            <a:ext cx="2013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D14BC537-731C-4504-BCC7-7E614781F888}"/>
              </a:ext>
            </a:extLst>
          </p:cNvPr>
          <p:cNvCxnSpPr/>
          <p:nvPr/>
        </p:nvCxnSpPr>
        <p:spPr>
          <a:xfrm>
            <a:off x="5557732" y="5237354"/>
            <a:ext cx="2013625"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Cube 33">
            <a:extLst>
              <a:ext uri="{FF2B5EF4-FFF2-40B4-BE49-F238E27FC236}">
                <a16:creationId xmlns:a16="http://schemas.microsoft.com/office/drawing/2014/main" id="{C927AD54-24EC-46DD-84D5-01F94EBDF2FB}"/>
              </a:ext>
            </a:extLst>
          </p:cNvPr>
          <p:cNvSpPr/>
          <p:nvPr/>
        </p:nvSpPr>
        <p:spPr>
          <a:xfrm>
            <a:off x="3496089" y="1665354"/>
            <a:ext cx="4412498" cy="3092261"/>
          </a:xfrm>
          <a:prstGeom prst="cube">
            <a:avLst/>
          </a:prstGeom>
          <a:solidFill>
            <a:schemeClr val="tx1">
              <a:alpha val="80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nl-NL" dirty="0"/>
              <a:t>Server</a:t>
            </a:r>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nl-NL" dirty="0"/>
          </a:p>
          <a:p>
            <a:pPr algn="ctr"/>
            <a:endParaRPr lang="en-NL" dirty="0"/>
          </a:p>
        </p:txBody>
      </p:sp>
    </p:spTree>
    <p:extLst>
      <p:ext uri="{BB962C8B-B14F-4D97-AF65-F5344CB8AC3E}">
        <p14:creationId xmlns:p14="http://schemas.microsoft.com/office/powerpoint/2010/main" val="29457784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B51EA6-8A18-431C-98A4-168CA84C638A}"/>
              </a:ext>
            </a:extLst>
          </p:cNvPr>
          <p:cNvSpPr>
            <a:spLocks noGrp="1"/>
          </p:cNvSpPr>
          <p:nvPr>
            <p:ph type="title"/>
          </p:nvPr>
        </p:nvSpPr>
        <p:spPr/>
        <p:txBody>
          <a:bodyPr/>
          <a:lstStyle/>
          <a:p>
            <a:r>
              <a:rPr lang="nl-NL" dirty="0"/>
              <a:t>Real End User </a:t>
            </a:r>
            <a:r>
              <a:rPr lang="nl-NL" dirty="0" err="1"/>
              <a:t>Experience</a:t>
            </a:r>
            <a:r>
              <a:rPr lang="nl-NL" dirty="0"/>
              <a:t> met Application Performance: Wat willen we weten?</a:t>
            </a:r>
            <a:endParaRPr lang="en-NL" dirty="0"/>
          </a:p>
        </p:txBody>
      </p:sp>
      <p:sp>
        <p:nvSpPr>
          <p:cNvPr id="3" name="Content Placeholder 2">
            <a:extLst>
              <a:ext uri="{FF2B5EF4-FFF2-40B4-BE49-F238E27FC236}">
                <a16:creationId xmlns:a16="http://schemas.microsoft.com/office/drawing/2014/main" id="{7686B4FF-73E7-466B-A2C3-8E2F17CFB34B}"/>
              </a:ext>
            </a:extLst>
          </p:cNvPr>
          <p:cNvSpPr>
            <a:spLocks noGrp="1"/>
          </p:cNvSpPr>
          <p:nvPr>
            <p:ph idx="1"/>
          </p:nvPr>
        </p:nvSpPr>
        <p:spPr/>
        <p:txBody>
          <a:bodyPr/>
          <a:lstStyle/>
          <a:p>
            <a:r>
              <a:rPr lang="nl-NL" dirty="0"/>
              <a:t>Inzicht in alle gebruikersacties</a:t>
            </a:r>
          </a:p>
          <a:p>
            <a:pPr lvl="1"/>
            <a:r>
              <a:rPr lang="nl-NL" dirty="0"/>
              <a:t>Hoe lang duurden ze (gemiddelden, uitschieters)</a:t>
            </a:r>
          </a:p>
          <a:p>
            <a:pPr lvl="1"/>
            <a:r>
              <a:rPr lang="nl-NL" dirty="0"/>
              <a:t>Gingen ze fout</a:t>
            </a:r>
          </a:p>
          <a:p>
            <a:pPr lvl="1"/>
            <a:r>
              <a:rPr lang="nl-NL" dirty="0"/>
              <a:t>Wanneer vonden ze plaats</a:t>
            </a:r>
          </a:p>
          <a:p>
            <a:pPr lvl="1"/>
            <a:r>
              <a:rPr lang="nl-NL" dirty="0"/>
              <a:t>Wat was hun functionele betekenis</a:t>
            </a:r>
          </a:p>
          <a:p>
            <a:pPr lvl="1"/>
            <a:r>
              <a:rPr lang="nl-NL" dirty="0"/>
              <a:t>Attributen: gebruiker, locatie, device, browser</a:t>
            </a:r>
          </a:p>
          <a:p>
            <a:pPr lvl="1"/>
            <a:endParaRPr lang="nl-NL" dirty="0"/>
          </a:p>
          <a:p>
            <a:r>
              <a:rPr lang="nl-NL" dirty="0"/>
              <a:t>Kwantitatieve analyse van de ‘bad </a:t>
            </a:r>
            <a:r>
              <a:rPr lang="nl-NL" dirty="0" err="1"/>
              <a:t>requests</a:t>
            </a:r>
            <a:r>
              <a:rPr lang="nl-NL" dirty="0"/>
              <a:t>’ (traag, error)</a:t>
            </a:r>
          </a:p>
          <a:p>
            <a:pPr lvl="1"/>
            <a:r>
              <a:rPr lang="nl-NL" dirty="0"/>
              <a:t>Welke functionele acties</a:t>
            </a:r>
          </a:p>
          <a:p>
            <a:pPr lvl="1"/>
            <a:r>
              <a:rPr lang="nl-NL" dirty="0"/>
              <a:t>Hoe vaak</a:t>
            </a:r>
          </a:p>
          <a:p>
            <a:pPr lvl="1"/>
            <a:r>
              <a:rPr lang="nl-NL" dirty="0"/>
              <a:t>Hoe erg</a:t>
            </a:r>
          </a:p>
          <a:p>
            <a:pPr lvl="1"/>
            <a:r>
              <a:rPr lang="nl-NL" dirty="0"/>
              <a:t>Onder welke omstandigheden</a:t>
            </a:r>
          </a:p>
          <a:p>
            <a:pPr lvl="1"/>
            <a:endParaRPr lang="nl-NL" dirty="0"/>
          </a:p>
          <a:p>
            <a:r>
              <a:rPr lang="nl-NL" dirty="0"/>
              <a:t>En dan: waar (in de keten) en waarom – door ‘</a:t>
            </a:r>
            <a:r>
              <a:rPr lang="nl-NL" dirty="0" err="1"/>
              <a:t>drill</a:t>
            </a:r>
            <a:r>
              <a:rPr lang="nl-NL" dirty="0"/>
              <a:t> down’</a:t>
            </a:r>
            <a:endParaRPr lang="en-NL" dirty="0"/>
          </a:p>
        </p:txBody>
      </p:sp>
      <p:sp>
        <p:nvSpPr>
          <p:cNvPr id="4" name="Footer Placeholder 3">
            <a:extLst>
              <a:ext uri="{FF2B5EF4-FFF2-40B4-BE49-F238E27FC236}">
                <a16:creationId xmlns:a16="http://schemas.microsoft.com/office/drawing/2014/main" id="{43CEE8E6-D5D3-4146-8F4C-3F4359D93DF8}"/>
              </a:ext>
            </a:extLst>
          </p:cNvPr>
          <p:cNvSpPr>
            <a:spLocks noGrp="1"/>
          </p:cNvSpPr>
          <p:nvPr>
            <p:ph type="ftr" sz="quarter" idx="11"/>
          </p:nvPr>
        </p:nvSpPr>
        <p:spPr/>
        <p:txBody>
          <a:bodyPr/>
          <a:lstStyle/>
          <a:p>
            <a:r>
              <a:rPr lang="nl-NL"/>
              <a:t>Hoe Prorail de performance verbeterde met Oracle Management Cloud</a:t>
            </a:r>
          </a:p>
        </p:txBody>
      </p:sp>
    </p:spTree>
    <p:extLst>
      <p:ext uri="{BB962C8B-B14F-4D97-AF65-F5344CB8AC3E}">
        <p14:creationId xmlns:p14="http://schemas.microsoft.com/office/powerpoint/2010/main" val="154100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319D-1E44-4716-9AAB-2E826A64D11F}"/>
              </a:ext>
            </a:extLst>
          </p:cNvPr>
          <p:cNvSpPr>
            <a:spLocks noGrp="1"/>
          </p:cNvSpPr>
          <p:nvPr>
            <p:ph type="title"/>
          </p:nvPr>
        </p:nvSpPr>
        <p:spPr>
          <a:xfrm>
            <a:off x="719999" y="288000"/>
            <a:ext cx="6624000" cy="504000"/>
          </a:xfrm>
        </p:spPr>
        <p:txBody>
          <a:bodyPr/>
          <a:lstStyle/>
          <a:p>
            <a:r>
              <a:rPr lang="nl-NL" dirty="0"/>
              <a:t>OMC Application Performance Monitoring</a:t>
            </a:r>
            <a:endParaRPr lang="en-NL" dirty="0"/>
          </a:p>
        </p:txBody>
      </p:sp>
      <p:sp>
        <p:nvSpPr>
          <p:cNvPr id="4" name="Footer Placeholder 3">
            <a:extLst>
              <a:ext uri="{FF2B5EF4-FFF2-40B4-BE49-F238E27FC236}">
                <a16:creationId xmlns:a16="http://schemas.microsoft.com/office/drawing/2014/main" id="{DD5B4D4B-9D84-46A8-9B8D-D4A8B1ABE242}"/>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2">
            <a:extLst>
              <a:ext uri="{FF2B5EF4-FFF2-40B4-BE49-F238E27FC236}">
                <a16:creationId xmlns:a16="http://schemas.microsoft.com/office/drawing/2014/main" id="{BE41C8D3-97A6-4B14-BF62-40689662E5AE}"/>
              </a:ext>
            </a:extLst>
          </p:cNvPr>
          <p:cNvPicPr>
            <a:picLocks noChangeAspect="1" noChangeArrowheads="1"/>
          </p:cNvPicPr>
          <p:nvPr/>
        </p:nvPicPr>
        <p:blipFill>
          <a:blip r:embed="rId2" cstate="print"/>
          <a:srcRect/>
          <a:stretch>
            <a:fillRect/>
          </a:stretch>
        </p:blipFill>
        <p:spPr bwMode="auto">
          <a:xfrm>
            <a:off x="6631314" y="3945922"/>
            <a:ext cx="802288" cy="817357"/>
          </a:xfrm>
          <a:prstGeom prst="rect">
            <a:avLst/>
          </a:prstGeom>
          <a:solidFill>
            <a:srgbClr val="000000"/>
          </a:solidFill>
          <a:ln w="9525">
            <a:noFill/>
            <a:miter lim="800000"/>
            <a:headEnd/>
            <a:tailEnd/>
          </a:ln>
        </p:spPr>
      </p:pic>
      <p:pic>
        <p:nvPicPr>
          <p:cNvPr id="6" name="Picture 12">
            <a:extLst>
              <a:ext uri="{FF2B5EF4-FFF2-40B4-BE49-F238E27FC236}">
                <a16:creationId xmlns:a16="http://schemas.microsoft.com/office/drawing/2014/main" id="{483A7BA0-6E8D-4E98-8A63-897B6F0D9622}"/>
              </a:ext>
            </a:extLst>
          </p:cNvPr>
          <p:cNvPicPr>
            <a:picLocks noChangeAspect="1" noChangeArrowheads="1"/>
          </p:cNvPicPr>
          <p:nvPr/>
        </p:nvPicPr>
        <p:blipFill>
          <a:blip r:embed="rId3" cstate="print"/>
          <a:srcRect/>
          <a:stretch>
            <a:fillRect/>
          </a:stretch>
        </p:blipFill>
        <p:spPr bwMode="auto">
          <a:xfrm>
            <a:off x="3685332" y="3645816"/>
            <a:ext cx="934908" cy="887371"/>
          </a:xfrm>
          <a:prstGeom prst="rect">
            <a:avLst/>
          </a:prstGeom>
          <a:noFill/>
          <a:ln w="9525">
            <a:noFill/>
            <a:miter lim="800000"/>
            <a:headEnd/>
            <a:tailEnd/>
          </a:ln>
        </p:spPr>
      </p:pic>
      <p:pic>
        <p:nvPicPr>
          <p:cNvPr id="7" name="Picture 9" descr="C:\Users\jdeleij\Desktop\server request logo.png">
            <a:extLst>
              <a:ext uri="{FF2B5EF4-FFF2-40B4-BE49-F238E27FC236}">
                <a16:creationId xmlns:a16="http://schemas.microsoft.com/office/drawing/2014/main" id="{CCD6B5D8-662A-4E0D-8EEC-6093B46642E4}"/>
              </a:ext>
            </a:extLst>
          </p:cNvPr>
          <p:cNvPicPr>
            <a:picLocks noChangeAspect="1" noChangeArrowheads="1"/>
          </p:cNvPicPr>
          <p:nvPr/>
        </p:nvPicPr>
        <p:blipFill>
          <a:blip r:embed="rId4" cstate="print"/>
          <a:srcRect t="6748"/>
          <a:stretch>
            <a:fillRect/>
          </a:stretch>
        </p:blipFill>
        <p:spPr bwMode="auto">
          <a:xfrm>
            <a:off x="4154650" y="1748700"/>
            <a:ext cx="967507" cy="886389"/>
          </a:xfrm>
          <a:prstGeom prst="rect">
            <a:avLst/>
          </a:prstGeom>
          <a:noFill/>
        </p:spPr>
      </p:pic>
      <p:pic>
        <p:nvPicPr>
          <p:cNvPr id="12" name="Picture 11" descr="C:\Users\jdeleij\Desktop\SynTest logo.png">
            <a:extLst>
              <a:ext uri="{FF2B5EF4-FFF2-40B4-BE49-F238E27FC236}">
                <a16:creationId xmlns:a16="http://schemas.microsoft.com/office/drawing/2014/main" id="{2912A8D1-65FF-490A-AB93-FC49DEE40BA8}"/>
              </a:ext>
            </a:extLst>
          </p:cNvPr>
          <p:cNvPicPr>
            <a:picLocks noChangeAspect="1" noChangeArrowheads="1"/>
          </p:cNvPicPr>
          <p:nvPr/>
        </p:nvPicPr>
        <p:blipFill>
          <a:blip r:embed="rId5" cstate="print"/>
          <a:srcRect/>
          <a:stretch>
            <a:fillRect/>
          </a:stretch>
        </p:blipFill>
        <p:spPr bwMode="auto">
          <a:xfrm>
            <a:off x="2665003" y="885862"/>
            <a:ext cx="950533" cy="984480"/>
          </a:xfrm>
          <a:prstGeom prst="rect">
            <a:avLst/>
          </a:prstGeom>
          <a:noFill/>
        </p:spPr>
      </p:pic>
      <p:pic>
        <p:nvPicPr>
          <p:cNvPr id="13" name="Picture 2">
            <a:extLst>
              <a:ext uri="{FF2B5EF4-FFF2-40B4-BE49-F238E27FC236}">
                <a16:creationId xmlns:a16="http://schemas.microsoft.com/office/drawing/2014/main" id="{01273FB8-A897-45CB-83EB-8D6F3BD639A0}"/>
              </a:ext>
            </a:extLst>
          </p:cNvPr>
          <p:cNvPicPr>
            <a:picLocks noChangeAspect="1" noChangeArrowheads="1"/>
          </p:cNvPicPr>
          <p:nvPr/>
        </p:nvPicPr>
        <p:blipFill>
          <a:blip r:embed="rId6" cstate="print"/>
          <a:srcRect/>
          <a:stretch>
            <a:fillRect/>
          </a:stretch>
        </p:blipFill>
        <p:spPr bwMode="auto">
          <a:xfrm>
            <a:off x="8183984" y="2308746"/>
            <a:ext cx="809696" cy="854965"/>
          </a:xfrm>
          <a:prstGeom prst="rect">
            <a:avLst/>
          </a:prstGeom>
          <a:noFill/>
          <a:ln w="9525">
            <a:noFill/>
            <a:miter lim="800000"/>
            <a:headEnd/>
            <a:tailEnd/>
          </a:ln>
        </p:spPr>
      </p:pic>
      <p:pic>
        <p:nvPicPr>
          <p:cNvPr id="15" name="Picture 4">
            <a:extLst>
              <a:ext uri="{FF2B5EF4-FFF2-40B4-BE49-F238E27FC236}">
                <a16:creationId xmlns:a16="http://schemas.microsoft.com/office/drawing/2014/main" id="{7128F2D5-8733-4D31-AC6B-5A7FF6284C79}"/>
              </a:ext>
            </a:extLst>
          </p:cNvPr>
          <p:cNvPicPr>
            <a:picLocks noChangeAspect="1" noChangeArrowheads="1"/>
          </p:cNvPicPr>
          <p:nvPr/>
        </p:nvPicPr>
        <p:blipFill>
          <a:blip r:embed="rId7" cstate="print"/>
          <a:srcRect/>
          <a:stretch>
            <a:fillRect/>
          </a:stretch>
        </p:blipFill>
        <p:spPr bwMode="auto">
          <a:xfrm>
            <a:off x="644020" y="1393746"/>
            <a:ext cx="865962" cy="831091"/>
          </a:xfrm>
          <a:prstGeom prst="rect">
            <a:avLst/>
          </a:prstGeom>
          <a:noFill/>
          <a:ln w="9525">
            <a:noFill/>
            <a:miter lim="800000"/>
            <a:headEnd/>
            <a:tailEnd/>
          </a:ln>
        </p:spPr>
      </p:pic>
      <p:sp>
        <p:nvSpPr>
          <p:cNvPr id="23" name="TextBox 22">
            <a:extLst>
              <a:ext uri="{FF2B5EF4-FFF2-40B4-BE49-F238E27FC236}">
                <a16:creationId xmlns:a16="http://schemas.microsoft.com/office/drawing/2014/main" id="{06398D60-757C-4C00-B959-A9FF3D1EAA6F}"/>
              </a:ext>
            </a:extLst>
          </p:cNvPr>
          <p:cNvSpPr txBox="1"/>
          <p:nvPr/>
        </p:nvSpPr>
        <p:spPr>
          <a:xfrm>
            <a:off x="659697" y="2161028"/>
            <a:ext cx="1246910" cy="235527"/>
          </a:xfrm>
          <a:prstGeom prst="rect">
            <a:avLst/>
          </a:prstGeom>
          <a:noFill/>
        </p:spPr>
        <p:txBody>
          <a:bodyPr wrap="square" lIns="0" tIns="0" rIns="0" bIns="0" rtlCol="0">
            <a:noAutofit/>
          </a:bodyPr>
          <a:lstStyle/>
          <a:p>
            <a:pPr>
              <a:lnSpc>
                <a:spcPct val="90000"/>
              </a:lnSpc>
            </a:pPr>
            <a:r>
              <a:rPr lang="nl-NL" b="1" dirty="0">
                <a:solidFill>
                  <a:srgbClr val="58595B"/>
                </a:solidFill>
              </a:rPr>
              <a:t>Sessions</a:t>
            </a:r>
            <a:endParaRPr lang="en-US" b="1" dirty="0">
              <a:solidFill>
                <a:srgbClr val="58595B"/>
              </a:solidFill>
            </a:endParaRPr>
          </a:p>
        </p:txBody>
      </p:sp>
      <p:sp>
        <p:nvSpPr>
          <p:cNvPr id="26" name="TextBox 25">
            <a:extLst>
              <a:ext uri="{FF2B5EF4-FFF2-40B4-BE49-F238E27FC236}">
                <a16:creationId xmlns:a16="http://schemas.microsoft.com/office/drawing/2014/main" id="{1C3A6FB1-C834-4ED9-AC87-0AFCDDA164D6}"/>
              </a:ext>
            </a:extLst>
          </p:cNvPr>
          <p:cNvSpPr txBox="1"/>
          <p:nvPr/>
        </p:nvSpPr>
        <p:spPr>
          <a:xfrm>
            <a:off x="4154650" y="1521572"/>
            <a:ext cx="1676363" cy="221684"/>
          </a:xfrm>
          <a:prstGeom prst="rect">
            <a:avLst/>
          </a:prstGeom>
          <a:noFill/>
        </p:spPr>
        <p:txBody>
          <a:bodyPr wrap="square" lIns="0" tIns="0" rIns="0" bIns="0" rtlCol="0">
            <a:noAutofit/>
          </a:bodyPr>
          <a:lstStyle/>
          <a:p>
            <a:pPr>
              <a:lnSpc>
                <a:spcPct val="90000"/>
              </a:lnSpc>
            </a:pPr>
            <a:r>
              <a:rPr lang="nl-NL" b="1" dirty="0">
                <a:solidFill>
                  <a:srgbClr val="58595B"/>
                </a:solidFill>
              </a:rPr>
              <a:t>Server Requests</a:t>
            </a:r>
            <a:endParaRPr lang="en-US" b="1" dirty="0">
              <a:solidFill>
                <a:srgbClr val="58595B"/>
              </a:solidFill>
            </a:endParaRPr>
          </a:p>
        </p:txBody>
      </p:sp>
      <p:sp>
        <p:nvSpPr>
          <p:cNvPr id="27" name="TextBox 26">
            <a:extLst>
              <a:ext uri="{FF2B5EF4-FFF2-40B4-BE49-F238E27FC236}">
                <a16:creationId xmlns:a16="http://schemas.microsoft.com/office/drawing/2014/main" id="{4A1FCD40-CFB9-4997-BA63-62A014D55765}"/>
              </a:ext>
            </a:extLst>
          </p:cNvPr>
          <p:cNvSpPr txBox="1"/>
          <p:nvPr/>
        </p:nvSpPr>
        <p:spPr>
          <a:xfrm>
            <a:off x="4374705" y="4487756"/>
            <a:ext cx="1773336" cy="221692"/>
          </a:xfrm>
          <a:prstGeom prst="rect">
            <a:avLst/>
          </a:prstGeom>
          <a:noFill/>
        </p:spPr>
        <p:txBody>
          <a:bodyPr wrap="square" lIns="0" tIns="0" rIns="0" bIns="0" rtlCol="0">
            <a:noAutofit/>
          </a:bodyPr>
          <a:lstStyle/>
          <a:p>
            <a:pPr>
              <a:lnSpc>
                <a:spcPct val="90000"/>
              </a:lnSpc>
            </a:pPr>
            <a:r>
              <a:rPr lang="nl-NL" b="1" dirty="0">
                <a:solidFill>
                  <a:srgbClr val="58595B"/>
                </a:solidFill>
              </a:rPr>
              <a:t>Application Server</a:t>
            </a:r>
            <a:endParaRPr lang="en-US" b="1" dirty="0">
              <a:solidFill>
                <a:srgbClr val="58595B"/>
              </a:solidFill>
            </a:endParaRPr>
          </a:p>
        </p:txBody>
      </p:sp>
      <p:sp>
        <p:nvSpPr>
          <p:cNvPr id="28" name="TextBox 27">
            <a:extLst>
              <a:ext uri="{FF2B5EF4-FFF2-40B4-BE49-F238E27FC236}">
                <a16:creationId xmlns:a16="http://schemas.microsoft.com/office/drawing/2014/main" id="{00DD2A09-EC0F-4357-B4EE-5E73EC943A04}"/>
              </a:ext>
            </a:extLst>
          </p:cNvPr>
          <p:cNvSpPr txBox="1"/>
          <p:nvPr/>
        </p:nvSpPr>
        <p:spPr>
          <a:xfrm>
            <a:off x="6359095" y="4744654"/>
            <a:ext cx="1773336" cy="221692"/>
          </a:xfrm>
          <a:prstGeom prst="rect">
            <a:avLst/>
          </a:prstGeom>
          <a:noFill/>
        </p:spPr>
        <p:txBody>
          <a:bodyPr wrap="square" lIns="0" tIns="0" rIns="0" bIns="0" rtlCol="0">
            <a:noAutofit/>
          </a:bodyPr>
          <a:lstStyle/>
          <a:p>
            <a:pPr>
              <a:lnSpc>
                <a:spcPct val="90000"/>
              </a:lnSpc>
            </a:pPr>
            <a:r>
              <a:rPr lang="nl-NL" b="1" dirty="0">
                <a:solidFill>
                  <a:srgbClr val="58595B"/>
                </a:solidFill>
              </a:rPr>
              <a:t>HW infrastructure</a:t>
            </a:r>
            <a:endParaRPr lang="en-US" b="1" dirty="0">
              <a:solidFill>
                <a:srgbClr val="58595B"/>
              </a:solidFill>
            </a:endParaRPr>
          </a:p>
        </p:txBody>
      </p:sp>
      <p:sp>
        <p:nvSpPr>
          <p:cNvPr id="29" name="TextBox 28">
            <a:extLst>
              <a:ext uri="{FF2B5EF4-FFF2-40B4-BE49-F238E27FC236}">
                <a16:creationId xmlns:a16="http://schemas.microsoft.com/office/drawing/2014/main" id="{5D4BCFDF-77E7-43D1-8027-D02975B98F61}"/>
              </a:ext>
            </a:extLst>
          </p:cNvPr>
          <p:cNvSpPr txBox="1"/>
          <p:nvPr/>
        </p:nvSpPr>
        <p:spPr>
          <a:xfrm>
            <a:off x="7788835" y="2201290"/>
            <a:ext cx="1773336" cy="221692"/>
          </a:xfrm>
          <a:prstGeom prst="rect">
            <a:avLst/>
          </a:prstGeom>
          <a:noFill/>
        </p:spPr>
        <p:txBody>
          <a:bodyPr wrap="square" lIns="0" tIns="0" rIns="0" bIns="0" rtlCol="0">
            <a:noAutofit/>
          </a:bodyPr>
          <a:lstStyle/>
          <a:p>
            <a:pPr>
              <a:lnSpc>
                <a:spcPct val="90000"/>
              </a:lnSpc>
            </a:pPr>
            <a:r>
              <a:rPr lang="nl-NL" b="1" dirty="0">
                <a:solidFill>
                  <a:srgbClr val="58595B"/>
                </a:solidFill>
              </a:rPr>
              <a:t>Log files</a:t>
            </a:r>
            <a:endParaRPr lang="en-US" b="1" dirty="0">
              <a:solidFill>
                <a:srgbClr val="58595B"/>
              </a:solidFill>
            </a:endParaRPr>
          </a:p>
        </p:txBody>
      </p:sp>
      <p:sp>
        <p:nvSpPr>
          <p:cNvPr id="30" name="TextBox 29">
            <a:extLst>
              <a:ext uri="{FF2B5EF4-FFF2-40B4-BE49-F238E27FC236}">
                <a16:creationId xmlns:a16="http://schemas.microsoft.com/office/drawing/2014/main" id="{D7941D75-1F59-45B8-9AF1-7BAF395CBCAD}"/>
              </a:ext>
            </a:extLst>
          </p:cNvPr>
          <p:cNvSpPr txBox="1"/>
          <p:nvPr/>
        </p:nvSpPr>
        <p:spPr>
          <a:xfrm>
            <a:off x="2097611" y="770195"/>
            <a:ext cx="1773336" cy="221692"/>
          </a:xfrm>
          <a:prstGeom prst="rect">
            <a:avLst/>
          </a:prstGeom>
          <a:noFill/>
        </p:spPr>
        <p:txBody>
          <a:bodyPr wrap="square" lIns="0" tIns="0" rIns="0" bIns="0" rtlCol="0">
            <a:noAutofit/>
          </a:bodyPr>
          <a:lstStyle/>
          <a:p>
            <a:pPr>
              <a:lnSpc>
                <a:spcPct val="90000"/>
              </a:lnSpc>
            </a:pPr>
            <a:r>
              <a:rPr lang="nl-NL" b="1" dirty="0">
                <a:solidFill>
                  <a:srgbClr val="58595B"/>
                </a:solidFill>
              </a:rPr>
              <a:t>Synthetic Tests</a:t>
            </a:r>
            <a:endParaRPr lang="en-US" b="1" dirty="0">
              <a:solidFill>
                <a:srgbClr val="58595B"/>
              </a:solidFill>
            </a:endParaRPr>
          </a:p>
        </p:txBody>
      </p:sp>
      <p:pic>
        <p:nvPicPr>
          <p:cNvPr id="9" name="Picture 7" descr="C:\Users\jdeleij\Desktop\page logo.png">
            <a:extLst>
              <a:ext uri="{FF2B5EF4-FFF2-40B4-BE49-F238E27FC236}">
                <a16:creationId xmlns:a16="http://schemas.microsoft.com/office/drawing/2014/main" id="{199540A9-BD5C-4555-8139-CBA2F81402EE}"/>
              </a:ext>
            </a:extLst>
          </p:cNvPr>
          <p:cNvPicPr>
            <a:picLocks noChangeAspect="1" noChangeArrowheads="1"/>
          </p:cNvPicPr>
          <p:nvPr/>
        </p:nvPicPr>
        <p:blipFill>
          <a:blip r:embed="rId8" cstate="print"/>
          <a:srcRect/>
          <a:stretch>
            <a:fillRect/>
          </a:stretch>
        </p:blipFill>
        <p:spPr bwMode="auto">
          <a:xfrm>
            <a:off x="1801551" y="3453902"/>
            <a:ext cx="950533" cy="967507"/>
          </a:xfrm>
          <a:prstGeom prst="rect">
            <a:avLst/>
          </a:prstGeom>
          <a:noFill/>
        </p:spPr>
      </p:pic>
      <p:sp>
        <p:nvSpPr>
          <p:cNvPr id="24" name="TextBox 23">
            <a:extLst>
              <a:ext uri="{FF2B5EF4-FFF2-40B4-BE49-F238E27FC236}">
                <a16:creationId xmlns:a16="http://schemas.microsoft.com/office/drawing/2014/main" id="{D9A13CA0-1871-4BD9-B2BC-E008D7973825}"/>
              </a:ext>
            </a:extLst>
          </p:cNvPr>
          <p:cNvSpPr txBox="1"/>
          <p:nvPr/>
        </p:nvSpPr>
        <p:spPr>
          <a:xfrm>
            <a:off x="1976575" y="4398530"/>
            <a:ext cx="1246910" cy="235527"/>
          </a:xfrm>
          <a:prstGeom prst="rect">
            <a:avLst/>
          </a:prstGeom>
          <a:noFill/>
        </p:spPr>
        <p:txBody>
          <a:bodyPr wrap="square" lIns="0" tIns="0" rIns="0" bIns="0" rtlCol="0">
            <a:noAutofit/>
          </a:bodyPr>
          <a:lstStyle/>
          <a:p>
            <a:pPr>
              <a:lnSpc>
                <a:spcPct val="90000"/>
              </a:lnSpc>
            </a:pPr>
            <a:r>
              <a:rPr lang="nl-NL" b="1" dirty="0">
                <a:solidFill>
                  <a:srgbClr val="58595B"/>
                </a:solidFill>
              </a:rPr>
              <a:t>Pages</a:t>
            </a:r>
            <a:endParaRPr lang="en-US" b="1" dirty="0">
              <a:solidFill>
                <a:srgbClr val="58595B"/>
              </a:solidFill>
            </a:endParaRPr>
          </a:p>
        </p:txBody>
      </p:sp>
      <p:pic>
        <p:nvPicPr>
          <p:cNvPr id="8" name="Picture 8" descr="C:\Users\jdeleij\Desktop\Ajax request logo.png">
            <a:extLst>
              <a:ext uri="{FF2B5EF4-FFF2-40B4-BE49-F238E27FC236}">
                <a16:creationId xmlns:a16="http://schemas.microsoft.com/office/drawing/2014/main" id="{5CD7B0B2-55F4-451D-8D1B-6C6E5C291D40}"/>
              </a:ext>
            </a:extLst>
          </p:cNvPr>
          <p:cNvPicPr>
            <a:picLocks noChangeAspect="1" noChangeArrowheads="1"/>
          </p:cNvPicPr>
          <p:nvPr/>
        </p:nvPicPr>
        <p:blipFill>
          <a:blip r:embed="rId9" cstate="print"/>
          <a:srcRect b="6630"/>
          <a:stretch>
            <a:fillRect/>
          </a:stretch>
        </p:blipFill>
        <p:spPr bwMode="auto">
          <a:xfrm>
            <a:off x="2097611" y="1879985"/>
            <a:ext cx="984480" cy="903372"/>
          </a:xfrm>
          <a:prstGeom prst="rect">
            <a:avLst/>
          </a:prstGeom>
          <a:noFill/>
        </p:spPr>
      </p:pic>
      <p:sp>
        <p:nvSpPr>
          <p:cNvPr id="25" name="TextBox 24">
            <a:extLst>
              <a:ext uri="{FF2B5EF4-FFF2-40B4-BE49-F238E27FC236}">
                <a16:creationId xmlns:a16="http://schemas.microsoft.com/office/drawing/2014/main" id="{7EA10CC3-16BB-402C-B171-C23D4D7B0F1D}"/>
              </a:ext>
            </a:extLst>
          </p:cNvPr>
          <p:cNvSpPr txBox="1"/>
          <p:nvPr/>
        </p:nvSpPr>
        <p:spPr>
          <a:xfrm>
            <a:off x="2451129" y="2759020"/>
            <a:ext cx="1246910" cy="235527"/>
          </a:xfrm>
          <a:prstGeom prst="rect">
            <a:avLst/>
          </a:prstGeom>
          <a:noFill/>
        </p:spPr>
        <p:txBody>
          <a:bodyPr wrap="square" lIns="0" tIns="0" rIns="0" bIns="0" rtlCol="0">
            <a:noAutofit/>
          </a:bodyPr>
          <a:lstStyle/>
          <a:p>
            <a:pPr>
              <a:lnSpc>
                <a:spcPct val="90000"/>
              </a:lnSpc>
            </a:pPr>
            <a:r>
              <a:rPr lang="nl-NL" b="1" dirty="0">
                <a:solidFill>
                  <a:srgbClr val="58595B"/>
                </a:solidFill>
              </a:rPr>
              <a:t>Ajax Calls</a:t>
            </a:r>
            <a:endParaRPr lang="en-US" b="1" dirty="0">
              <a:solidFill>
                <a:srgbClr val="58595B"/>
              </a:solidFill>
            </a:endParaRPr>
          </a:p>
        </p:txBody>
      </p:sp>
      <p:sp>
        <p:nvSpPr>
          <p:cNvPr id="34" name="Cube 33">
            <a:extLst>
              <a:ext uri="{FF2B5EF4-FFF2-40B4-BE49-F238E27FC236}">
                <a16:creationId xmlns:a16="http://schemas.microsoft.com/office/drawing/2014/main" id="{C927AD54-24EC-46DD-84D5-01F94EBDF2FB}"/>
              </a:ext>
            </a:extLst>
          </p:cNvPr>
          <p:cNvSpPr/>
          <p:nvPr/>
        </p:nvSpPr>
        <p:spPr>
          <a:xfrm>
            <a:off x="3735933" y="2451337"/>
            <a:ext cx="2034757" cy="122585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App Server</a:t>
            </a:r>
          </a:p>
          <a:p>
            <a:pPr algn="ctr"/>
            <a:endParaRPr lang="nl-NL" dirty="0"/>
          </a:p>
          <a:p>
            <a:pPr algn="ctr"/>
            <a:endParaRPr lang="nl-NL" dirty="0"/>
          </a:p>
          <a:p>
            <a:pPr algn="ctr"/>
            <a:endParaRPr lang="en-NL" dirty="0"/>
          </a:p>
        </p:txBody>
      </p:sp>
      <p:cxnSp>
        <p:nvCxnSpPr>
          <p:cNvPr id="36" name="Straight Arrow Connector 35">
            <a:extLst>
              <a:ext uri="{FF2B5EF4-FFF2-40B4-BE49-F238E27FC236}">
                <a16:creationId xmlns:a16="http://schemas.microsoft.com/office/drawing/2014/main" id="{DA989B62-0D69-4AB1-BEA5-052311A6402D}"/>
              </a:ext>
            </a:extLst>
          </p:cNvPr>
          <p:cNvCxnSpPr/>
          <p:nvPr/>
        </p:nvCxnSpPr>
        <p:spPr>
          <a:xfrm>
            <a:off x="3240299" y="2571750"/>
            <a:ext cx="355041" cy="40000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8" name="Straight Arrow Connector 37">
            <a:extLst>
              <a:ext uri="{FF2B5EF4-FFF2-40B4-BE49-F238E27FC236}">
                <a16:creationId xmlns:a16="http://schemas.microsoft.com/office/drawing/2014/main" id="{1C4F99A2-99B9-4309-9E11-B6E2888F7AB7}"/>
              </a:ext>
            </a:extLst>
          </p:cNvPr>
          <p:cNvCxnSpPr>
            <a:cxnSpLocks/>
          </p:cNvCxnSpPr>
          <p:nvPr/>
        </p:nvCxnSpPr>
        <p:spPr>
          <a:xfrm flipV="1">
            <a:off x="2631729" y="3252866"/>
            <a:ext cx="1053603" cy="64862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40" name="Straight Arrow Connector 39">
            <a:extLst>
              <a:ext uri="{FF2B5EF4-FFF2-40B4-BE49-F238E27FC236}">
                <a16:creationId xmlns:a16="http://schemas.microsoft.com/office/drawing/2014/main" id="{7C3B11CD-2018-435D-8FEA-BB053FF77F43}"/>
              </a:ext>
            </a:extLst>
          </p:cNvPr>
          <p:cNvCxnSpPr>
            <a:cxnSpLocks/>
          </p:cNvCxnSpPr>
          <p:nvPr/>
        </p:nvCxnSpPr>
        <p:spPr>
          <a:xfrm>
            <a:off x="3328374" y="1795979"/>
            <a:ext cx="486422" cy="874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Cylinder 42">
            <a:extLst>
              <a:ext uri="{FF2B5EF4-FFF2-40B4-BE49-F238E27FC236}">
                <a16:creationId xmlns:a16="http://schemas.microsoft.com/office/drawing/2014/main" id="{F1EACE37-4D03-4EB8-82FE-7BF96C567A82}"/>
              </a:ext>
            </a:extLst>
          </p:cNvPr>
          <p:cNvSpPr/>
          <p:nvPr/>
        </p:nvSpPr>
        <p:spPr>
          <a:xfrm>
            <a:off x="6781858" y="3072116"/>
            <a:ext cx="1049312" cy="771099"/>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a:t>Database</a:t>
            </a:r>
            <a:endParaRPr lang="en-NL" dirty="0"/>
          </a:p>
        </p:txBody>
      </p:sp>
      <p:sp>
        <p:nvSpPr>
          <p:cNvPr id="44" name="Cube 43">
            <a:extLst>
              <a:ext uri="{FF2B5EF4-FFF2-40B4-BE49-F238E27FC236}">
                <a16:creationId xmlns:a16="http://schemas.microsoft.com/office/drawing/2014/main" id="{F07B7E8B-7542-46A8-BDF7-29A108E8BA05}"/>
              </a:ext>
            </a:extLst>
          </p:cNvPr>
          <p:cNvSpPr/>
          <p:nvPr/>
        </p:nvSpPr>
        <p:spPr>
          <a:xfrm>
            <a:off x="6506141" y="1160424"/>
            <a:ext cx="851667" cy="648867"/>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a:t>API</a:t>
            </a:r>
            <a:endParaRPr lang="en-NL" dirty="0"/>
          </a:p>
        </p:txBody>
      </p:sp>
      <p:sp>
        <p:nvSpPr>
          <p:cNvPr id="45" name="Cube 44">
            <a:extLst>
              <a:ext uri="{FF2B5EF4-FFF2-40B4-BE49-F238E27FC236}">
                <a16:creationId xmlns:a16="http://schemas.microsoft.com/office/drawing/2014/main" id="{BCE2834F-F77B-4482-AE44-60C63C648800}"/>
              </a:ext>
            </a:extLst>
          </p:cNvPr>
          <p:cNvSpPr/>
          <p:nvPr/>
        </p:nvSpPr>
        <p:spPr>
          <a:xfrm>
            <a:off x="6725997" y="1665354"/>
            <a:ext cx="851667" cy="648867"/>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a:t>SOAP WS</a:t>
            </a:r>
            <a:endParaRPr lang="en-NL" dirty="0"/>
          </a:p>
        </p:txBody>
      </p:sp>
      <p:pic>
        <p:nvPicPr>
          <p:cNvPr id="47" name="Graphic 46" descr="Woman">
            <a:extLst>
              <a:ext uri="{FF2B5EF4-FFF2-40B4-BE49-F238E27FC236}">
                <a16:creationId xmlns:a16="http://schemas.microsoft.com/office/drawing/2014/main" id="{FF5987C0-FCFE-4BA7-923E-65FAD02926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14287" y="2689116"/>
            <a:ext cx="697198" cy="697198"/>
          </a:xfrm>
          <a:prstGeom prst="rect">
            <a:avLst/>
          </a:prstGeom>
        </p:spPr>
      </p:pic>
      <p:cxnSp>
        <p:nvCxnSpPr>
          <p:cNvPr id="49" name="Straight Arrow Connector 48">
            <a:extLst>
              <a:ext uri="{FF2B5EF4-FFF2-40B4-BE49-F238E27FC236}">
                <a16:creationId xmlns:a16="http://schemas.microsoft.com/office/drawing/2014/main" id="{23E0158F-1118-4B87-8498-A5088D8335AC}"/>
              </a:ext>
            </a:extLst>
          </p:cNvPr>
          <p:cNvCxnSpPr>
            <a:cxnSpLocks/>
            <a:stCxn id="66" idx="0"/>
            <a:endCxn id="44" idx="2"/>
          </p:cNvCxnSpPr>
          <p:nvPr/>
        </p:nvCxnSpPr>
        <p:spPr>
          <a:xfrm flipV="1">
            <a:off x="5181149" y="1565966"/>
            <a:ext cx="1324992" cy="1360389"/>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6EAF56AC-6034-475E-A1D3-E7C08C3323B0}"/>
              </a:ext>
            </a:extLst>
          </p:cNvPr>
          <p:cNvCxnSpPr>
            <a:cxnSpLocks/>
            <a:stCxn id="66" idx="6"/>
            <a:endCxn id="45" idx="2"/>
          </p:cNvCxnSpPr>
          <p:nvPr/>
        </p:nvCxnSpPr>
        <p:spPr>
          <a:xfrm flipV="1">
            <a:off x="5373945" y="2070896"/>
            <a:ext cx="1352052" cy="992193"/>
          </a:xfrm>
          <a:prstGeom prst="straightConnector1">
            <a:avLst/>
          </a:prstGeom>
          <a:ln>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CA617873-F073-464A-94B1-71679BAF819F}"/>
              </a:ext>
            </a:extLst>
          </p:cNvPr>
          <p:cNvCxnSpPr>
            <a:cxnSpLocks/>
            <a:stCxn id="65" idx="6"/>
          </p:cNvCxnSpPr>
          <p:nvPr/>
        </p:nvCxnSpPr>
        <p:spPr>
          <a:xfrm>
            <a:off x="4901695" y="3424439"/>
            <a:ext cx="1880163" cy="19467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55" name="Connector: Elbow 54">
            <a:extLst>
              <a:ext uri="{FF2B5EF4-FFF2-40B4-BE49-F238E27FC236}">
                <a16:creationId xmlns:a16="http://schemas.microsoft.com/office/drawing/2014/main" id="{1A8E7280-C8ED-471B-B6F7-030C816DC883}"/>
              </a:ext>
            </a:extLst>
          </p:cNvPr>
          <p:cNvCxnSpPr>
            <a:stCxn id="44" idx="5"/>
            <a:endCxn id="13" idx="0"/>
          </p:cNvCxnSpPr>
          <p:nvPr/>
        </p:nvCxnSpPr>
        <p:spPr>
          <a:xfrm>
            <a:off x="7357808" y="1403749"/>
            <a:ext cx="1231024" cy="904997"/>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7" name="Connector: Elbow 56">
            <a:extLst>
              <a:ext uri="{FF2B5EF4-FFF2-40B4-BE49-F238E27FC236}">
                <a16:creationId xmlns:a16="http://schemas.microsoft.com/office/drawing/2014/main" id="{17FF734A-5E6D-4909-AF68-A633D6DA4A87}"/>
              </a:ext>
            </a:extLst>
          </p:cNvPr>
          <p:cNvCxnSpPr>
            <a:stCxn id="45" idx="5"/>
            <a:endCxn id="13" idx="0"/>
          </p:cNvCxnSpPr>
          <p:nvPr/>
        </p:nvCxnSpPr>
        <p:spPr>
          <a:xfrm>
            <a:off x="7577664" y="1908679"/>
            <a:ext cx="1011168" cy="400067"/>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9" name="Connector: Elbow 58">
            <a:extLst>
              <a:ext uri="{FF2B5EF4-FFF2-40B4-BE49-F238E27FC236}">
                <a16:creationId xmlns:a16="http://schemas.microsoft.com/office/drawing/2014/main" id="{AA95B04A-9AAC-43A2-9813-D1DFA606B65B}"/>
              </a:ext>
            </a:extLst>
          </p:cNvPr>
          <p:cNvCxnSpPr>
            <a:stCxn id="34" idx="5"/>
            <a:endCxn id="13" idx="1"/>
          </p:cNvCxnSpPr>
          <p:nvPr/>
        </p:nvCxnSpPr>
        <p:spPr>
          <a:xfrm flipV="1">
            <a:off x="5770690" y="2736229"/>
            <a:ext cx="2413294" cy="174802"/>
          </a:xfrm>
          <a:prstGeom prst="bentConnector3">
            <a:avLst>
              <a:gd name="adj1" fmla="val 32608"/>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1" name="Connector: Elbow 60">
            <a:extLst>
              <a:ext uri="{FF2B5EF4-FFF2-40B4-BE49-F238E27FC236}">
                <a16:creationId xmlns:a16="http://schemas.microsoft.com/office/drawing/2014/main" id="{1C8C84D8-39D5-4386-9A86-AB6047DEFA08}"/>
              </a:ext>
            </a:extLst>
          </p:cNvPr>
          <p:cNvCxnSpPr>
            <a:stCxn id="43" idx="4"/>
            <a:endCxn id="13" idx="2"/>
          </p:cNvCxnSpPr>
          <p:nvPr/>
        </p:nvCxnSpPr>
        <p:spPr>
          <a:xfrm flipV="1">
            <a:off x="7831170" y="3163711"/>
            <a:ext cx="757662" cy="293955"/>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Connector: Elbow 62">
            <a:extLst>
              <a:ext uri="{FF2B5EF4-FFF2-40B4-BE49-F238E27FC236}">
                <a16:creationId xmlns:a16="http://schemas.microsoft.com/office/drawing/2014/main" id="{C360CB23-8E95-460E-A1C7-53EB43343967}"/>
              </a:ext>
            </a:extLst>
          </p:cNvPr>
          <p:cNvCxnSpPr>
            <a:stCxn id="5" idx="3"/>
            <a:endCxn id="13" idx="2"/>
          </p:cNvCxnSpPr>
          <p:nvPr/>
        </p:nvCxnSpPr>
        <p:spPr>
          <a:xfrm flipV="1">
            <a:off x="7433602" y="3163711"/>
            <a:ext cx="1155230" cy="1190890"/>
          </a:xfrm>
          <a:prstGeom prst="bentConnector2">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4" name="Oval 63">
            <a:extLst>
              <a:ext uri="{FF2B5EF4-FFF2-40B4-BE49-F238E27FC236}">
                <a16:creationId xmlns:a16="http://schemas.microsoft.com/office/drawing/2014/main" id="{0C1EA368-23FE-4009-BD8F-06B6E05404BD}"/>
              </a:ext>
            </a:extLst>
          </p:cNvPr>
          <p:cNvSpPr/>
          <p:nvPr/>
        </p:nvSpPr>
        <p:spPr>
          <a:xfrm>
            <a:off x="3918767" y="3082066"/>
            <a:ext cx="455938" cy="394963"/>
          </a:xfrm>
          <a:prstGeom prst="ellipse">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65" name="Oval 64">
            <a:extLst>
              <a:ext uri="{FF2B5EF4-FFF2-40B4-BE49-F238E27FC236}">
                <a16:creationId xmlns:a16="http://schemas.microsoft.com/office/drawing/2014/main" id="{77A55B49-8498-4BF6-961E-321BAC05950A}"/>
              </a:ext>
            </a:extLst>
          </p:cNvPr>
          <p:cNvSpPr/>
          <p:nvPr/>
        </p:nvSpPr>
        <p:spPr>
          <a:xfrm>
            <a:off x="4445757" y="3226957"/>
            <a:ext cx="455938" cy="394963"/>
          </a:xfrm>
          <a:prstGeom prst="ellips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66" name="Oval 65">
            <a:extLst>
              <a:ext uri="{FF2B5EF4-FFF2-40B4-BE49-F238E27FC236}">
                <a16:creationId xmlns:a16="http://schemas.microsoft.com/office/drawing/2014/main" id="{0C35CBD9-8E89-4551-B13A-FBCCED954951}"/>
              </a:ext>
            </a:extLst>
          </p:cNvPr>
          <p:cNvSpPr/>
          <p:nvPr/>
        </p:nvSpPr>
        <p:spPr>
          <a:xfrm>
            <a:off x="4988352" y="2926355"/>
            <a:ext cx="385593" cy="273468"/>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cxnSp>
        <p:nvCxnSpPr>
          <p:cNvPr id="68" name="Connector: Elbow 67">
            <a:extLst>
              <a:ext uri="{FF2B5EF4-FFF2-40B4-BE49-F238E27FC236}">
                <a16:creationId xmlns:a16="http://schemas.microsoft.com/office/drawing/2014/main" id="{DE0D71B3-4207-4913-93E3-31C72229E68E}"/>
              </a:ext>
            </a:extLst>
          </p:cNvPr>
          <p:cNvCxnSpPr>
            <a:cxnSpLocks/>
            <a:stCxn id="66" idx="6"/>
          </p:cNvCxnSpPr>
          <p:nvPr/>
        </p:nvCxnSpPr>
        <p:spPr>
          <a:xfrm flipV="1">
            <a:off x="5373945" y="2608023"/>
            <a:ext cx="2810039" cy="455066"/>
          </a:xfrm>
          <a:prstGeom prst="bentConnector3">
            <a:avLst>
              <a:gd name="adj1" fmla="val 42265"/>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5" name="Connector: Elbow 74">
            <a:extLst>
              <a:ext uri="{FF2B5EF4-FFF2-40B4-BE49-F238E27FC236}">
                <a16:creationId xmlns:a16="http://schemas.microsoft.com/office/drawing/2014/main" id="{CD439FA1-6209-4988-AE11-6EC570A0441A}"/>
              </a:ext>
            </a:extLst>
          </p:cNvPr>
          <p:cNvCxnSpPr>
            <a:cxnSpLocks/>
          </p:cNvCxnSpPr>
          <p:nvPr/>
        </p:nvCxnSpPr>
        <p:spPr>
          <a:xfrm flipV="1">
            <a:off x="4927261" y="2842786"/>
            <a:ext cx="3280739" cy="571967"/>
          </a:xfrm>
          <a:prstGeom prst="bentConnector3">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3" name="Rectangle 32">
            <a:extLst>
              <a:ext uri="{FF2B5EF4-FFF2-40B4-BE49-F238E27FC236}">
                <a16:creationId xmlns:a16="http://schemas.microsoft.com/office/drawing/2014/main" id="{FEE1BC8D-EA1F-4901-94D5-56DA474B8EC4}"/>
              </a:ext>
            </a:extLst>
          </p:cNvPr>
          <p:cNvSpPr/>
          <p:nvPr/>
        </p:nvSpPr>
        <p:spPr>
          <a:xfrm>
            <a:off x="644019" y="2544049"/>
            <a:ext cx="1551805" cy="1018256"/>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Browser</a:t>
            </a:r>
            <a:endParaRPr lang="en-NL" dirty="0"/>
          </a:p>
        </p:txBody>
      </p:sp>
      <p:cxnSp>
        <p:nvCxnSpPr>
          <p:cNvPr id="10" name="Straight Arrow Connector 9">
            <a:extLst>
              <a:ext uri="{FF2B5EF4-FFF2-40B4-BE49-F238E27FC236}">
                <a16:creationId xmlns:a16="http://schemas.microsoft.com/office/drawing/2014/main" id="{297B9DF0-52DB-40A8-9F11-7EF88DFC2C02}"/>
              </a:ext>
            </a:extLst>
          </p:cNvPr>
          <p:cNvCxnSpPr>
            <a:stCxn id="64" idx="6"/>
            <a:endCxn id="65" idx="1"/>
          </p:cNvCxnSpPr>
          <p:nvPr/>
        </p:nvCxnSpPr>
        <p:spPr>
          <a:xfrm>
            <a:off x="4374705" y="3279548"/>
            <a:ext cx="137823" cy="5250"/>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71BA5A5-D012-4D51-BC8E-E7549FED8952}"/>
              </a:ext>
            </a:extLst>
          </p:cNvPr>
          <p:cNvCxnSpPr>
            <a:cxnSpLocks/>
            <a:endCxn id="66" idx="1"/>
          </p:cNvCxnSpPr>
          <p:nvPr/>
        </p:nvCxnSpPr>
        <p:spPr>
          <a:xfrm flipV="1">
            <a:off x="4374705" y="2966403"/>
            <a:ext cx="670116" cy="197308"/>
          </a:xfrm>
          <a:prstGeom prst="straightConnector1">
            <a:avLst/>
          </a:prstGeom>
          <a:ln>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153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68"/>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1"/>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57"/>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29"/>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3"/>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2"/>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6" grpId="0"/>
      <p:bldP spid="27" grpId="0"/>
      <p:bldP spid="28" grpId="0"/>
      <p:bldP spid="29" grpId="0"/>
      <p:bldP spid="24" grpId="0"/>
      <p:bldP spid="25" grpId="0"/>
      <p:bldP spid="64" grpId="0" animBg="1"/>
      <p:bldP spid="65" grpId="0" animBg="1"/>
      <p:bldP spid="6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79319D-1E44-4716-9AAB-2E826A64D11F}"/>
              </a:ext>
            </a:extLst>
          </p:cNvPr>
          <p:cNvSpPr>
            <a:spLocks noGrp="1"/>
          </p:cNvSpPr>
          <p:nvPr>
            <p:ph type="title"/>
          </p:nvPr>
        </p:nvSpPr>
        <p:spPr/>
        <p:txBody>
          <a:bodyPr/>
          <a:lstStyle/>
          <a:p>
            <a:r>
              <a:rPr lang="nl-NL" dirty="0"/>
              <a:t>OMC Application Performance Monitoring</a:t>
            </a:r>
            <a:endParaRPr lang="en-NL" dirty="0"/>
          </a:p>
        </p:txBody>
      </p:sp>
      <p:sp>
        <p:nvSpPr>
          <p:cNvPr id="3" name="Content Placeholder 2">
            <a:extLst>
              <a:ext uri="{FF2B5EF4-FFF2-40B4-BE49-F238E27FC236}">
                <a16:creationId xmlns:a16="http://schemas.microsoft.com/office/drawing/2014/main" id="{36A85FAF-138D-406C-B0F7-F2C198AAC7D7}"/>
              </a:ext>
            </a:extLst>
          </p:cNvPr>
          <p:cNvSpPr>
            <a:spLocks noGrp="1"/>
          </p:cNvSpPr>
          <p:nvPr>
            <p:ph idx="1"/>
          </p:nvPr>
        </p:nvSpPr>
        <p:spPr/>
        <p:txBody>
          <a:bodyPr/>
          <a:lstStyle/>
          <a:p>
            <a:r>
              <a:rPr lang="nl-NL" dirty="0"/>
              <a:t>Eindgebruiker-ervaring</a:t>
            </a:r>
          </a:p>
          <a:p>
            <a:pPr lvl="1"/>
            <a:r>
              <a:rPr lang="nl-NL" dirty="0"/>
              <a:t>Acties starten en eindigen in de browser </a:t>
            </a:r>
            <a:br>
              <a:rPr lang="nl-NL" dirty="0"/>
            </a:br>
            <a:r>
              <a:rPr lang="nl-NL" dirty="0"/>
              <a:t>(pagina en AJAX aanroep)</a:t>
            </a:r>
          </a:p>
          <a:p>
            <a:r>
              <a:rPr lang="nl-NL" dirty="0"/>
              <a:t>Elke pagina en AJAX-aanroep vindt plaats</a:t>
            </a:r>
            <a:br>
              <a:rPr lang="nl-NL" dirty="0"/>
            </a:br>
            <a:r>
              <a:rPr lang="nl-NL" dirty="0"/>
              <a:t>binnen een sessie </a:t>
            </a:r>
            <a:br>
              <a:rPr lang="nl-NL" dirty="0"/>
            </a:br>
            <a:r>
              <a:rPr lang="nl-NL" dirty="0"/>
              <a:t>en correspondeert met een Server Request </a:t>
            </a:r>
          </a:p>
          <a:p>
            <a:pPr lvl="1"/>
            <a:r>
              <a:rPr lang="nl-NL" dirty="0"/>
              <a:t>Afgehandeld door App Server (Java EE, Node,…)</a:t>
            </a:r>
          </a:p>
          <a:p>
            <a:r>
              <a:rPr lang="nl-NL" dirty="0"/>
              <a:t>Een Server Request kan aanroepen</a:t>
            </a:r>
          </a:p>
          <a:p>
            <a:pPr lvl="1"/>
            <a:r>
              <a:rPr lang="nl-NL" dirty="0"/>
              <a:t>Meerdere objecten in een call stack</a:t>
            </a:r>
          </a:p>
          <a:p>
            <a:pPr lvl="1"/>
            <a:r>
              <a:rPr lang="nl-NL" dirty="0"/>
              <a:t>Externe services (REST, SOAP, ..)</a:t>
            </a:r>
          </a:p>
          <a:p>
            <a:pPr lvl="1"/>
            <a:r>
              <a:rPr lang="nl-NL" dirty="0"/>
              <a:t>Database (SQL, PL/SQL)</a:t>
            </a:r>
          </a:p>
          <a:p>
            <a:r>
              <a:rPr lang="nl-NL" dirty="0"/>
              <a:t>Alle Platform componenten draaien</a:t>
            </a:r>
            <a:br>
              <a:rPr lang="nl-NL" dirty="0"/>
            </a:br>
            <a:r>
              <a:rPr lang="nl-NL" dirty="0"/>
              <a:t>op Infrastructuur</a:t>
            </a:r>
            <a:endParaRPr lang="en-NL" dirty="0"/>
          </a:p>
        </p:txBody>
      </p:sp>
      <p:sp>
        <p:nvSpPr>
          <p:cNvPr id="4" name="Footer Placeholder 3">
            <a:extLst>
              <a:ext uri="{FF2B5EF4-FFF2-40B4-BE49-F238E27FC236}">
                <a16:creationId xmlns:a16="http://schemas.microsoft.com/office/drawing/2014/main" id="{DD5B4D4B-9D84-46A8-9B8D-D4A8B1ABE242}"/>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2">
            <a:extLst>
              <a:ext uri="{FF2B5EF4-FFF2-40B4-BE49-F238E27FC236}">
                <a16:creationId xmlns:a16="http://schemas.microsoft.com/office/drawing/2014/main" id="{BE41C8D3-97A6-4B14-BF62-40689662E5AE}"/>
              </a:ext>
            </a:extLst>
          </p:cNvPr>
          <p:cNvPicPr>
            <a:picLocks noChangeAspect="1" noChangeArrowheads="1"/>
          </p:cNvPicPr>
          <p:nvPr/>
        </p:nvPicPr>
        <p:blipFill>
          <a:blip r:embed="rId2" cstate="print"/>
          <a:srcRect/>
          <a:stretch>
            <a:fillRect/>
          </a:stretch>
        </p:blipFill>
        <p:spPr bwMode="auto">
          <a:xfrm>
            <a:off x="5548661" y="3433145"/>
            <a:ext cx="802288" cy="817357"/>
          </a:xfrm>
          <a:prstGeom prst="rect">
            <a:avLst/>
          </a:prstGeom>
          <a:solidFill>
            <a:srgbClr val="000000"/>
          </a:solidFill>
          <a:ln w="9525">
            <a:noFill/>
            <a:miter lim="800000"/>
            <a:headEnd/>
            <a:tailEnd/>
          </a:ln>
        </p:spPr>
      </p:pic>
      <p:pic>
        <p:nvPicPr>
          <p:cNvPr id="6" name="Picture 12">
            <a:extLst>
              <a:ext uri="{FF2B5EF4-FFF2-40B4-BE49-F238E27FC236}">
                <a16:creationId xmlns:a16="http://schemas.microsoft.com/office/drawing/2014/main" id="{483A7BA0-6E8D-4E98-8A63-897B6F0D9622}"/>
              </a:ext>
            </a:extLst>
          </p:cNvPr>
          <p:cNvPicPr>
            <a:picLocks noChangeAspect="1" noChangeArrowheads="1"/>
          </p:cNvPicPr>
          <p:nvPr/>
        </p:nvPicPr>
        <p:blipFill>
          <a:blip r:embed="rId3" cstate="print"/>
          <a:srcRect/>
          <a:stretch>
            <a:fillRect/>
          </a:stretch>
        </p:blipFill>
        <p:spPr bwMode="auto">
          <a:xfrm>
            <a:off x="6422621" y="3736706"/>
            <a:ext cx="934908" cy="887371"/>
          </a:xfrm>
          <a:prstGeom prst="rect">
            <a:avLst/>
          </a:prstGeom>
          <a:noFill/>
          <a:ln w="9525">
            <a:noFill/>
            <a:miter lim="800000"/>
            <a:headEnd/>
            <a:tailEnd/>
          </a:ln>
        </p:spPr>
      </p:pic>
      <p:pic>
        <p:nvPicPr>
          <p:cNvPr id="7" name="Picture 9" descr="C:\Users\jdeleij\Desktop\server request logo.png">
            <a:extLst>
              <a:ext uri="{FF2B5EF4-FFF2-40B4-BE49-F238E27FC236}">
                <a16:creationId xmlns:a16="http://schemas.microsoft.com/office/drawing/2014/main" id="{CCD6B5D8-662A-4E0D-8EEC-6093B46642E4}"/>
              </a:ext>
            </a:extLst>
          </p:cNvPr>
          <p:cNvPicPr>
            <a:picLocks noChangeAspect="1" noChangeArrowheads="1"/>
          </p:cNvPicPr>
          <p:nvPr/>
        </p:nvPicPr>
        <p:blipFill>
          <a:blip r:embed="rId4" cstate="print"/>
          <a:srcRect t="6748"/>
          <a:stretch>
            <a:fillRect/>
          </a:stretch>
        </p:blipFill>
        <p:spPr bwMode="auto">
          <a:xfrm>
            <a:off x="7395423" y="3450278"/>
            <a:ext cx="967507" cy="886389"/>
          </a:xfrm>
          <a:prstGeom prst="rect">
            <a:avLst/>
          </a:prstGeom>
          <a:noFill/>
        </p:spPr>
      </p:pic>
      <p:pic>
        <p:nvPicPr>
          <p:cNvPr id="8" name="Picture 8" descr="C:\Users\jdeleij\Desktop\Ajax request logo.png">
            <a:extLst>
              <a:ext uri="{FF2B5EF4-FFF2-40B4-BE49-F238E27FC236}">
                <a16:creationId xmlns:a16="http://schemas.microsoft.com/office/drawing/2014/main" id="{5CD7B0B2-55F4-451D-8D1B-6C6E5C291D40}"/>
              </a:ext>
            </a:extLst>
          </p:cNvPr>
          <p:cNvPicPr>
            <a:picLocks noChangeAspect="1" noChangeArrowheads="1"/>
          </p:cNvPicPr>
          <p:nvPr/>
        </p:nvPicPr>
        <p:blipFill>
          <a:blip r:embed="rId5" cstate="print"/>
          <a:srcRect b="6630"/>
          <a:stretch>
            <a:fillRect/>
          </a:stretch>
        </p:blipFill>
        <p:spPr bwMode="auto">
          <a:xfrm>
            <a:off x="7868312" y="2404647"/>
            <a:ext cx="984480" cy="903372"/>
          </a:xfrm>
          <a:prstGeom prst="rect">
            <a:avLst/>
          </a:prstGeom>
          <a:noFill/>
        </p:spPr>
      </p:pic>
      <p:pic>
        <p:nvPicPr>
          <p:cNvPr id="9" name="Picture 7" descr="C:\Users\jdeleij\Desktop\page logo.png">
            <a:extLst>
              <a:ext uri="{FF2B5EF4-FFF2-40B4-BE49-F238E27FC236}">
                <a16:creationId xmlns:a16="http://schemas.microsoft.com/office/drawing/2014/main" id="{199540A9-BD5C-4555-8139-CBA2F81402EE}"/>
              </a:ext>
            </a:extLst>
          </p:cNvPr>
          <p:cNvPicPr>
            <a:picLocks noChangeAspect="1" noChangeArrowheads="1"/>
          </p:cNvPicPr>
          <p:nvPr/>
        </p:nvPicPr>
        <p:blipFill>
          <a:blip r:embed="rId6" cstate="print"/>
          <a:srcRect/>
          <a:stretch>
            <a:fillRect/>
          </a:stretch>
        </p:blipFill>
        <p:spPr bwMode="auto">
          <a:xfrm>
            <a:off x="7540727" y="1312217"/>
            <a:ext cx="950533" cy="967507"/>
          </a:xfrm>
          <a:prstGeom prst="rect">
            <a:avLst/>
          </a:prstGeom>
          <a:noFill/>
        </p:spPr>
      </p:pic>
      <p:sp>
        <p:nvSpPr>
          <p:cNvPr id="10" name="Oval 9">
            <a:extLst>
              <a:ext uri="{FF2B5EF4-FFF2-40B4-BE49-F238E27FC236}">
                <a16:creationId xmlns:a16="http://schemas.microsoft.com/office/drawing/2014/main" id="{EB82A42E-821D-4461-8112-81D46FC9311F}"/>
              </a:ext>
            </a:extLst>
          </p:cNvPr>
          <p:cNvSpPr/>
          <p:nvPr/>
        </p:nvSpPr>
        <p:spPr bwMode="gray">
          <a:xfrm>
            <a:off x="6011775" y="2783357"/>
            <a:ext cx="145528" cy="145528"/>
          </a:xfrm>
          <a:prstGeom prst="ellipse">
            <a:avLst/>
          </a:prstGeom>
          <a:solidFill>
            <a:schemeClr val="bg2"/>
          </a:solidFill>
          <a:ln w="19050">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1" name="Oval 10">
            <a:extLst>
              <a:ext uri="{FF2B5EF4-FFF2-40B4-BE49-F238E27FC236}">
                <a16:creationId xmlns:a16="http://schemas.microsoft.com/office/drawing/2014/main" id="{AF5D63A5-A7D9-4893-81D3-5172EFF62320}"/>
              </a:ext>
            </a:extLst>
          </p:cNvPr>
          <p:cNvSpPr/>
          <p:nvPr/>
        </p:nvSpPr>
        <p:spPr bwMode="gray">
          <a:xfrm>
            <a:off x="7665718" y="2781751"/>
            <a:ext cx="145528" cy="145528"/>
          </a:xfrm>
          <a:prstGeom prst="ellipse">
            <a:avLst/>
          </a:prstGeom>
          <a:solidFill>
            <a:schemeClr val="bg2"/>
          </a:solidFill>
          <a:ln w="19050">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pic>
        <p:nvPicPr>
          <p:cNvPr id="12" name="Picture 11" descr="C:\Users\jdeleij\Desktop\SynTest logo.png">
            <a:extLst>
              <a:ext uri="{FF2B5EF4-FFF2-40B4-BE49-F238E27FC236}">
                <a16:creationId xmlns:a16="http://schemas.microsoft.com/office/drawing/2014/main" id="{2912A8D1-65FF-490A-AB93-FC49DEE40BA8}"/>
              </a:ext>
            </a:extLst>
          </p:cNvPr>
          <p:cNvPicPr>
            <a:picLocks noChangeAspect="1" noChangeArrowheads="1"/>
          </p:cNvPicPr>
          <p:nvPr/>
        </p:nvPicPr>
        <p:blipFill>
          <a:blip r:embed="rId7" cstate="print"/>
          <a:srcRect/>
          <a:stretch>
            <a:fillRect/>
          </a:stretch>
        </p:blipFill>
        <p:spPr bwMode="auto">
          <a:xfrm>
            <a:off x="5414036" y="1280291"/>
            <a:ext cx="950533" cy="984480"/>
          </a:xfrm>
          <a:prstGeom prst="rect">
            <a:avLst/>
          </a:prstGeom>
          <a:noFill/>
        </p:spPr>
      </p:pic>
      <p:pic>
        <p:nvPicPr>
          <p:cNvPr id="13" name="Picture 2">
            <a:extLst>
              <a:ext uri="{FF2B5EF4-FFF2-40B4-BE49-F238E27FC236}">
                <a16:creationId xmlns:a16="http://schemas.microsoft.com/office/drawing/2014/main" id="{01273FB8-A897-45CB-83EB-8D6F3BD639A0}"/>
              </a:ext>
            </a:extLst>
          </p:cNvPr>
          <p:cNvPicPr>
            <a:picLocks noChangeAspect="1" noChangeArrowheads="1"/>
          </p:cNvPicPr>
          <p:nvPr/>
        </p:nvPicPr>
        <p:blipFill>
          <a:blip r:embed="rId8" cstate="print"/>
          <a:srcRect/>
          <a:stretch>
            <a:fillRect/>
          </a:stretch>
        </p:blipFill>
        <p:spPr bwMode="auto">
          <a:xfrm>
            <a:off x="5127069" y="2364429"/>
            <a:ext cx="809696" cy="854965"/>
          </a:xfrm>
          <a:prstGeom prst="rect">
            <a:avLst/>
          </a:prstGeom>
          <a:noFill/>
          <a:ln w="9525">
            <a:noFill/>
            <a:miter lim="800000"/>
            <a:headEnd/>
            <a:tailEnd/>
          </a:ln>
        </p:spPr>
      </p:pic>
      <p:pic>
        <p:nvPicPr>
          <p:cNvPr id="14" name="Picture 13">
            <a:extLst>
              <a:ext uri="{FF2B5EF4-FFF2-40B4-BE49-F238E27FC236}">
                <a16:creationId xmlns:a16="http://schemas.microsoft.com/office/drawing/2014/main" id="{70786461-0FC5-493E-A20B-E470FB45A6B3}"/>
              </a:ext>
            </a:extLst>
          </p:cNvPr>
          <p:cNvPicPr>
            <a:picLocks noChangeAspect="1" noChangeArrowheads="1"/>
          </p:cNvPicPr>
          <p:nvPr/>
        </p:nvPicPr>
        <p:blipFill>
          <a:blip r:embed="rId9" cstate="print"/>
          <a:srcRect/>
          <a:stretch>
            <a:fillRect/>
          </a:stretch>
        </p:blipFill>
        <p:spPr bwMode="auto">
          <a:xfrm>
            <a:off x="6292204" y="2256849"/>
            <a:ext cx="1207641" cy="1114624"/>
          </a:xfrm>
          <a:prstGeom prst="rect">
            <a:avLst/>
          </a:prstGeom>
          <a:noFill/>
          <a:ln w="9525">
            <a:noFill/>
            <a:miter lim="800000"/>
            <a:headEnd/>
            <a:tailEnd/>
          </a:ln>
        </p:spPr>
      </p:pic>
      <p:pic>
        <p:nvPicPr>
          <p:cNvPr id="15" name="Picture 4">
            <a:extLst>
              <a:ext uri="{FF2B5EF4-FFF2-40B4-BE49-F238E27FC236}">
                <a16:creationId xmlns:a16="http://schemas.microsoft.com/office/drawing/2014/main" id="{7128F2D5-8733-4D31-AC6B-5A7FF6284C79}"/>
              </a:ext>
            </a:extLst>
          </p:cNvPr>
          <p:cNvPicPr>
            <a:picLocks noChangeAspect="1" noChangeArrowheads="1"/>
          </p:cNvPicPr>
          <p:nvPr/>
        </p:nvPicPr>
        <p:blipFill>
          <a:blip r:embed="rId10" cstate="print"/>
          <a:srcRect/>
          <a:stretch>
            <a:fillRect/>
          </a:stretch>
        </p:blipFill>
        <p:spPr bwMode="auto">
          <a:xfrm>
            <a:off x="6478037" y="983424"/>
            <a:ext cx="865962" cy="831091"/>
          </a:xfrm>
          <a:prstGeom prst="rect">
            <a:avLst/>
          </a:prstGeom>
          <a:noFill/>
          <a:ln w="9525">
            <a:noFill/>
            <a:miter lim="800000"/>
            <a:headEnd/>
            <a:tailEnd/>
          </a:ln>
        </p:spPr>
      </p:pic>
      <p:sp>
        <p:nvSpPr>
          <p:cNvPr id="16" name="Oval 15">
            <a:extLst>
              <a:ext uri="{FF2B5EF4-FFF2-40B4-BE49-F238E27FC236}">
                <a16:creationId xmlns:a16="http://schemas.microsoft.com/office/drawing/2014/main" id="{24A4F830-6BF2-409B-90E9-936B3FBB3DBC}"/>
              </a:ext>
            </a:extLst>
          </p:cNvPr>
          <p:cNvSpPr/>
          <p:nvPr/>
        </p:nvSpPr>
        <p:spPr bwMode="gray">
          <a:xfrm>
            <a:off x="7459426" y="2249738"/>
            <a:ext cx="145528" cy="145528"/>
          </a:xfrm>
          <a:prstGeom prst="ellipse">
            <a:avLst/>
          </a:prstGeom>
          <a:solidFill>
            <a:schemeClr val="bg2"/>
          </a:solidFill>
          <a:ln w="19050">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7" name="Oval 16">
            <a:extLst>
              <a:ext uri="{FF2B5EF4-FFF2-40B4-BE49-F238E27FC236}">
                <a16:creationId xmlns:a16="http://schemas.microsoft.com/office/drawing/2014/main" id="{210963BE-A4DA-411D-BE82-33D59371D038}"/>
              </a:ext>
            </a:extLst>
          </p:cNvPr>
          <p:cNvSpPr/>
          <p:nvPr/>
        </p:nvSpPr>
        <p:spPr bwMode="gray">
          <a:xfrm>
            <a:off x="6227327" y="2240113"/>
            <a:ext cx="145528" cy="145528"/>
          </a:xfrm>
          <a:prstGeom prst="ellipse">
            <a:avLst/>
          </a:prstGeom>
          <a:solidFill>
            <a:schemeClr val="bg2"/>
          </a:solidFill>
          <a:ln w="19050">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8" name="Oval 17">
            <a:extLst>
              <a:ext uri="{FF2B5EF4-FFF2-40B4-BE49-F238E27FC236}">
                <a16:creationId xmlns:a16="http://schemas.microsoft.com/office/drawing/2014/main" id="{7B1EC846-EDBA-4329-9290-E70A1A86E893}"/>
              </a:ext>
            </a:extLst>
          </p:cNvPr>
          <p:cNvSpPr/>
          <p:nvPr/>
        </p:nvSpPr>
        <p:spPr bwMode="gray">
          <a:xfrm>
            <a:off x="6847590" y="3564341"/>
            <a:ext cx="145528" cy="145528"/>
          </a:xfrm>
          <a:prstGeom prst="ellipse">
            <a:avLst/>
          </a:prstGeom>
          <a:solidFill>
            <a:schemeClr val="bg2"/>
          </a:solidFill>
          <a:ln w="19050">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19" name="Oval 18">
            <a:extLst>
              <a:ext uri="{FF2B5EF4-FFF2-40B4-BE49-F238E27FC236}">
                <a16:creationId xmlns:a16="http://schemas.microsoft.com/office/drawing/2014/main" id="{DBD5F414-B398-4FFA-BFB8-616F61390934}"/>
              </a:ext>
            </a:extLst>
          </p:cNvPr>
          <p:cNvSpPr/>
          <p:nvPr/>
        </p:nvSpPr>
        <p:spPr bwMode="gray">
          <a:xfrm>
            <a:off x="6197102" y="3285638"/>
            <a:ext cx="145528" cy="145528"/>
          </a:xfrm>
          <a:prstGeom prst="ellipse">
            <a:avLst/>
          </a:prstGeom>
          <a:solidFill>
            <a:schemeClr val="bg2"/>
          </a:solidFill>
          <a:ln w="19050">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0" name="Oval 19">
            <a:extLst>
              <a:ext uri="{FF2B5EF4-FFF2-40B4-BE49-F238E27FC236}">
                <a16:creationId xmlns:a16="http://schemas.microsoft.com/office/drawing/2014/main" id="{81033FD9-8F7B-414F-97A9-9946800CB22B}"/>
              </a:ext>
            </a:extLst>
          </p:cNvPr>
          <p:cNvSpPr/>
          <p:nvPr/>
        </p:nvSpPr>
        <p:spPr bwMode="gray">
          <a:xfrm>
            <a:off x="7435002" y="3314788"/>
            <a:ext cx="145528" cy="145528"/>
          </a:xfrm>
          <a:prstGeom prst="ellipse">
            <a:avLst/>
          </a:prstGeom>
          <a:solidFill>
            <a:schemeClr val="bg2"/>
          </a:solidFill>
          <a:ln w="19050">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1" name="Oval 20">
            <a:extLst>
              <a:ext uri="{FF2B5EF4-FFF2-40B4-BE49-F238E27FC236}">
                <a16:creationId xmlns:a16="http://schemas.microsoft.com/office/drawing/2014/main" id="{2C81B716-CDF8-41A8-AE38-80B50E5980B5}"/>
              </a:ext>
            </a:extLst>
          </p:cNvPr>
          <p:cNvSpPr/>
          <p:nvPr/>
        </p:nvSpPr>
        <p:spPr bwMode="gray">
          <a:xfrm>
            <a:off x="6841152" y="1947563"/>
            <a:ext cx="145528" cy="145528"/>
          </a:xfrm>
          <a:prstGeom prst="ellipse">
            <a:avLst/>
          </a:prstGeom>
          <a:solidFill>
            <a:schemeClr val="bg2"/>
          </a:solidFill>
          <a:ln w="19050">
            <a:solidFill>
              <a:schemeClr val="accent4">
                <a:lumMod val="60000"/>
                <a:lumOff val="40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2" name="Oval 21">
            <a:extLst>
              <a:ext uri="{FF2B5EF4-FFF2-40B4-BE49-F238E27FC236}">
                <a16:creationId xmlns:a16="http://schemas.microsoft.com/office/drawing/2014/main" id="{E0CC9524-B612-4667-8777-120BA22CBB45}"/>
              </a:ext>
            </a:extLst>
          </p:cNvPr>
          <p:cNvSpPr/>
          <p:nvPr/>
        </p:nvSpPr>
        <p:spPr bwMode="gray">
          <a:xfrm>
            <a:off x="6313133" y="2245678"/>
            <a:ext cx="1186710" cy="1200024"/>
          </a:xfrm>
          <a:prstGeom prst="ellipse">
            <a:avLst/>
          </a:prstGeom>
          <a:noFill/>
          <a:ln w="355600" cmpd="sng">
            <a:solidFill>
              <a:srgbClr val="00B9F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90000"/>
              </a:lnSpc>
            </a:pPr>
            <a:endParaRPr lang="en-US">
              <a:solidFill>
                <a:srgbClr val="FFFFFF"/>
              </a:solidFill>
            </a:endParaRPr>
          </a:p>
        </p:txBody>
      </p:sp>
      <p:sp>
        <p:nvSpPr>
          <p:cNvPr id="23" name="TextBox 22">
            <a:extLst>
              <a:ext uri="{FF2B5EF4-FFF2-40B4-BE49-F238E27FC236}">
                <a16:creationId xmlns:a16="http://schemas.microsoft.com/office/drawing/2014/main" id="{06398D60-757C-4C00-B959-A9FF3D1EAA6F}"/>
              </a:ext>
            </a:extLst>
          </p:cNvPr>
          <p:cNvSpPr txBox="1"/>
          <p:nvPr/>
        </p:nvSpPr>
        <p:spPr>
          <a:xfrm>
            <a:off x="6493714" y="1750706"/>
            <a:ext cx="1246910" cy="235527"/>
          </a:xfrm>
          <a:prstGeom prst="rect">
            <a:avLst/>
          </a:prstGeom>
          <a:noFill/>
        </p:spPr>
        <p:txBody>
          <a:bodyPr wrap="square" lIns="0" tIns="0" rIns="0" bIns="0" rtlCol="0">
            <a:noAutofit/>
          </a:bodyPr>
          <a:lstStyle/>
          <a:p>
            <a:pPr>
              <a:lnSpc>
                <a:spcPct val="90000"/>
              </a:lnSpc>
            </a:pPr>
            <a:r>
              <a:rPr lang="nl-NL" b="1" dirty="0">
                <a:solidFill>
                  <a:srgbClr val="58595B"/>
                </a:solidFill>
              </a:rPr>
              <a:t>Sessions</a:t>
            </a:r>
            <a:endParaRPr lang="en-US" b="1" dirty="0">
              <a:solidFill>
                <a:srgbClr val="58595B"/>
              </a:solidFill>
            </a:endParaRPr>
          </a:p>
        </p:txBody>
      </p:sp>
      <p:sp>
        <p:nvSpPr>
          <p:cNvPr id="24" name="TextBox 23">
            <a:extLst>
              <a:ext uri="{FF2B5EF4-FFF2-40B4-BE49-F238E27FC236}">
                <a16:creationId xmlns:a16="http://schemas.microsoft.com/office/drawing/2014/main" id="{D9A13CA0-1871-4BD9-B2BC-E008D7973825}"/>
              </a:ext>
            </a:extLst>
          </p:cNvPr>
          <p:cNvSpPr txBox="1"/>
          <p:nvPr/>
        </p:nvSpPr>
        <p:spPr>
          <a:xfrm>
            <a:off x="7726804" y="2221771"/>
            <a:ext cx="1246910" cy="235527"/>
          </a:xfrm>
          <a:prstGeom prst="rect">
            <a:avLst/>
          </a:prstGeom>
          <a:noFill/>
        </p:spPr>
        <p:txBody>
          <a:bodyPr wrap="square" lIns="0" tIns="0" rIns="0" bIns="0" rtlCol="0">
            <a:noAutofit/>
          </a:bodyPr>
          <a:lstStyle/>
          <a:p>
            <a:pPr>
              <a:lnSpc>
                <a:spcPct val="90000"/>
              </a:lnSpc>
            </a:pPr>
            <a:r>
              <a:rPr lang="nl-NL" b="1" dirty="0">
                <a:solidFill>
                  <a:srgbClr val="58595B"/>
                </a:solidFill>
              </a:rPr>
              <a:t>Pages</a:t>
            </a:r>
            <a:endParaRPr lang="en-US" b="1" dirty="0">
              <a:solidFill>
                <a:srgbClr val="58595B"/>
              </a:solidFill>
            </a:endParaRPr>
          </a:p>
        </p:txBody>
      </p:sp>
      <p:sp>
        <p:nvSpPr>
          <p:cNvPr id="25" name="TextBox 24">
            <a:extLst>
              <a:ext uri="{FF2B5EF4-FFF2-40B4-BE49-F238E27FC236}">
                <a16:creationId xmlns:a16="http://schemas.microsoft.com/office/drawing/2014/main" id="{7EA10CC3-16BB-402C-B171-C23D4D7B0F1D}"/>
              </a:ext>
            </a:extLst>
          </p:cNvPr>
          <p:cNvSpPr txBox="1"/>
          <p:nvPr/>
        </p:nvSpPr>
        <p:spPr>
          <a:xfrm>
            <a:off x="7990044" y="3260891"/>
            <a:ext cx="1246910" cy="235527"/>
          </a:xfrm>
          <a:prstGeom prst="rect">
            <a:avLst/>
          </a:prstGeom>
          <a:noFill/>
        </p:spPr>
        <p:txBody>
          <a:bodyPr wrap="square" lIns="0" tIns="0" rIns="0" bIns="0" rtlCol="0">
            <a:noAutofit/>
          </a:bodyPr>
          <a:lstStyle/>
          <a:p>
            <a:pPr>
              <a:lnSpc>
                <a:spcPct val="90000"/>
              </a:lnSpc>
            </a:pPr>
            <a:r>
              <a:rPr lang="nl-NL" b="1" dirty="0">
                <a:solidFill>
                  <a:srgbClr val="58595B"/>
                </a:solidFill>
              </a:rPr>
              <a:t>Ajax Calls</a:t>
            </a:r>
            <a:endParaRPr lang="en-US" b="1" dirty="0">
              <a:solidFill>
                <a:srgbClr val="58595B"/>
              </a:solidFill>
            </a:endParaRPr>
          </a:p>
        </p:txBody>
      </p:sp>
      <p:sp>
        <p:nvSpPr>
          <p:cNvPr id="26" name="TextBox 25">
            <a:extLst>
              <a:ext uri="{FF2B5EF4-FFF2-40B4-BE49-F238E27FC236}">
                <a16:creationId xmlns:a16="http://schemas.microsoft.com/office/drawing/2014/main" id="{1C3A6FB1-C834-4ED9-AC87-0AFCDDA164D6}"/>
              </a:ext>
            </a:extLst>
          </p:cNvPr>
          <p:cNvSpPr txBox="1"/>
          <p:nvPr/>
        </p:nvSpPr>
        <p:spPr>
          <a:xfrm>
            <a:off x="7380437" y="4286087"/>
            <a:ext cx="1676363" cy="221684"/>
          </a:xfrm>
          <a:prstGeom prst="rect">
            <a:avLst/>
          </a:prstGeom>
          <a:noFill/>
        </p:spPr>
        <p:txBody>
          <a:bodyPr wrap="square" lIns="0" tIns="0" rIns="0" bIns="0" rtlCol="0">
            <a:noAutofit/>
          </a:bodyPr>
          <a:lstStyle/>
          <a:p>
            <a:pPr>
              <a:lnSpc>
                <a:spcPct val="90000"/>
              </a:lnSpc>
            </a:pPr>
            <a:r>
              <a:rPr lang="nl-NL" b="1" dirty="0">
                <a:solidFill>
                  <a:srgbClr val="58595B"/>
                </a:solidFill>
              </a:rPr>
              <a:t>Server Requests</a:t>
            </a:r>
            <a:endParaRPr lang="en-US" b="1" dirty="0">
              <a:solidFill>
                <a:srgbClr val="58595B"/>
              </a:solidFill>
            </a:endParaRPr>
          </a:p>
        </p:txBody>
      </p:sp>
      <p:sp>
        <p:nvSpPr>
          <p:cNvPr id="27" name="TextBox 26">
            <a:extLst>
              <a:ext uri="{FF2B5EF4-FFF2-40B4-BE49-F238E27FC236}">
                <a16:creationId xmlns:a16="http://schemas.microsoft.com/office/drawing/2014/main" id="{4A1FCD40-CFB9-4997-BA63-62A014D55765}"/>
              </a:ext>
            </a:extLst>
          </p:cNvPr>
          <p:cNvSpPr txBox="1"/>
          <p:nvPr/>
        </p:nvSpPr>
        <p:spPr>
          <a:xfrm>
            <a:off x="6064220" y="4590884"/>
            <a:ext cx="1773336" cy="221692"/>
          </a:xfrm>
          <a:prstGeom prst="rect">
            <a:avLst/>
          </a:prstGeom>
          <a:noFill/>
        </p:spPr>
        <p:txBody>
          <a:bodyPr wrap="square" lIns="0" tIns="0" rIns="0" bIns="0" rtlCol="0">
            <a:noAutofit/>
          </a:bodyPr>
          <a:lstStyle/>
          <a:p>
            <a:pPr>
              <a:lnSpc>
                <a:spcPct val="90000"/>
              </a:lnSpc>
            </a:pPr>
            <a:r>
              <a:rPr lang="nl-NL" b="1" dirty="0">
                <a:solidFill>
                  <a:srgbClr val="58595B"/>
                </a:solidFill>
              </a:rPr>
              <a:t>Application Server</a:t>
            </a:r>
            <a:endParaRPr lang="en-US" b="1" dirty="0">
              <a:solidFill>
                <a:srgbClr val="58595B"/>
              </a:solidFill>
            </a:endParaRPr>
          </a:p>
        </p:txBody>
      </p:sp>
      <p:sp>
        <p:nvSpPr>
          <p:cNvPr id="28" name="TextBox 27">
            <a:extLst>
              <a:ext uri="{FF2B5EF4-FFF2-40B4-BE49-F238E27FC236}">
                <a16:creationId xmlns:a16="http://schemas.microsoft.com/office/drawing/2014/main" id="{00DD2A09-EC0F-4357-B4EE-5E73EC943A04}"/>
              </a:ext>
            </a:extLst>
          </p:cNvPr>
          <p:cNvSpPr txBox="1"/>
          <p:nvPr/>
        </p:nvSpPr>
        <p:spPr>
          <a:xfrm>
            <a:off x="4747990" y="4230649"/>
            <a:ext cx="1773336" cy="221692"/>
          </a:xfrm>
          <a:prstGeom prst="rect">
            <a:avLst/>
          </a:prstGeom>
          <a:noFill/>
        </p:spPr>
        <p:txBody>
          <a:bodyPr wrap="square" lIns="0" tIns="0" rIns="0" bIns="0" rtlCol="0">
            <a:noAutofit/>
          </a:bodyPr>
          <a:lstStyle/>
          <a:p>
            <a:pPr>
              <a:lnSpc>
                <a:spcPct val="90000"/>
              </a:lnSpc>
            </a:pPr>
            <a:r>
              <a:rPr lang="nl-NL" b="1" dirty="0">
                <a:solidFill>
                  <a:srgbClr val="58595B"/>
                </a:solidFill>
              </a:rPr>
              <a:t>HW infrastructure</a:t>
            </a:r>
            <a:endParaRPr lang="en-US" b="1" dirty="0">
              <a:solidFill>
                <a:srgbClr val="58595B"/>
              </a:solidFill>
            </a:endParaRPr>
          </a:p>
        </p:txBody>
      </p:sp>
      <p:sp>
        <p:nvSpPr>
          <p:cNvPr id="29" name="TextBox 28">
            <a:extLst>
              <a:ext uri="{FF2B5EF4-FFF2-40B4-BE49-F238E27FC236}">
                <a16:creationId xmlns:a16="http://schemas.microsoft.com/office/drawing/2014/main" id="{5D4BCFDF-77E7-43D1-8027-D02975B98F61}"/>
              </a:ext>
            </a:extLst>
          </p:cNvPr>
          <p:cNvSpPr txBox="1"/>
          <p:nvPr/>
        </p:nvSpPr>
        <p:spPr>
          <a:xfrm>
            <a:off x="5163689" y="3177723"/>
            <a:ext cx="1773336" cy="221692"/>
          </a:xfrm>
          <a:prstGeom prst="rect">
            <a:avLst/>
          </a:prstGeom>
          <a:noFill/>
        </p:spPr>
        <p:txBody>
          <a:bodyPr wrap="square" lIns="0" tIns="0" rIns="0" bIns="0" rtlCol="0">
            <a:noAutofit/>
          </a:bodyPr>
          <a:lstStyle/>
          <a:p>
            <a:pPr>
              <a:lnSpc>
                <a:spcPct val="90000"/>
              </a:lnSpc>
            </a:pPr>
            <a:r>
              <a:rPr lang="nl-NL" b="1" dirty="0">
                <a:solidFill>
                  <a:srgbClr val="58595B"/>
                </a:solidFill>
              </a:rPr>
              <a:t>Log files</a:t>
            </a:r>
            <a:endParaRPr lang="en-US" b="1" dirty="0">
              <a:solidFill>
                <a:srgbClr val="58595B"/>
              </a:solidFill>
            </a:endParaRPr>
          </a:p>
        </p:txBody>
      </p:sp>
      <p:sp>
        <p:nvSpPr>
          <p:cNvPr id="30" name="TextBox 29">
            <a:extLst>
              <a:ext uri="{FF2B5EF4-FFF2-40B4-BE49-F238E27FC236}">
                <a16:creationId xmlns:a16="http://schemas.microsoft.com/office/drawing/2014/main" id="{D7941D75-1F59-45B8-9AF1-7BAF395CBCAD}"/>
              </a:ext>
            </a:extLst>
          </p:cNvPr>
          <p:cNvSpPr txBox="1"/>
          <p:nvPr/>
        </p:nvSpPr>
        <p:spPr>
          <a:xfrm>
            <a:off x="4803447" y="2166341"/>
            <a:ext cx="1773336" cy="221692"/>
          </a:xfrm>
          <a:prstGeom prst="rect">
            <a:avLst/>
          </a:prstGeom>
          <a:noFill/>
        </p:spPr>
        <p:txBody>
          <a:bodyPr wrap="square" lIns="0" tIns="0" rIns="0" bIns="0" rtlCol="0">
            <a:noAutofit/>
          </a:bodyPr>
          <a:lstStyle/>
          <a:p>
            <a:pPr>
              <a:lnSpc>
                <a:spcPct val="90000"/>
              </a:lnSpc>
            </a:pPr>
            <a:r>
              <a:rPr lang="nl-NL" b="1" dirty="0">
                <a:solidFill>
                  <a:srgbClr val="58595B"/>
                </a:solidFill>
              </a:rPr>
              <a:t>Synthetic Tests</a:t>
            </a:r>
            <a:endParaRPr lang="en-US" b="1" dirty="0">
              <a:solidFill>
                <a:srgbClr val="58595B"/>
              </a:solidFill>
            </a:endParaRPr>
          </a:p>
        </p:txBody>
      </p:sp>
    </p:spTree>
    <p:extLst>
      <p:ext uri="{BB962C8B-B14F-4D97-AF65-F5344CB8AC3E}">
        <p14:creationId xmlns:p14="http://schemas.microsoft.com/office/powerpoint/2010/main" val="2495882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 presetClass="entr" presetSubtype="1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checkerboard(across)">
                                      <p:cBhvr>
                                        <p:cTn id="7" dur="500"/>
                                        <p:tgtEl>
                                          <p:spTgt spid="20"/>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checkerboard(across)">
                                      <p:cBhvr>
                                        <p:cTn id="10" dur="500"/>
                                        <p:tgtEl>
                                          <p:spTgt spid="19"/>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checkerboard(across)">
                                      <p:cBhvr>
                                        <p:cTn id="13" dur="500"/>
                                        <p:tgtEl>
                                          <p:spTgt spid="21"/>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checkerboard(across)">
                                      <p:cBhvr>
                                        <p:cTn id="16" dur="500"/>
                                        <p:tgtEl>
                                          <p:spTgt spid="10"/>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checkerboard(across)">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9" grpId="0" animBg="1"/>
      <p:bldP spid="20" grpId="0" animBg="1"/>
      <p:bldP spid="2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6F14-3EC2-44DF-857B-6BE5F64CB4F2}"/>
              </a:ext>
            </a:extLst>
          </p:cNvPr>
          <p:cNvSpPr>
            <a:spLocks noGrp="1"/>
          </p:cNvSpPr>
          <p:nvPr>
            <p:ph type="title"/>
          </p:nvPr>
        </p:nvSpPr>
        <p:spPr/>
        <p:txBody>
          <a:bodyPr/>
          <a:lstStyle/>
          <a:p>
            <a:r>
              <a:rPr lang="nl-NL" dirty="0" err="1"/>
              <a:t>Primavera</a:t>
            </a:r>
            <a:r>
              <a:rPr lang="nl-NL" dirty="0"/>
              <a:t> Technologie Platform</a:t>
            </a:r>
            <a:endParaRPr lang="en-NL" dirty="0"/>
          </a:p>
        </p:txBody>
      </p:sp>
      <p:sp>
        <p:nvSpPr>
          <p:cNvPr id="3" name="Content Placeholder 2">
            <a:extLst>
              <a:ext uri="{FF2B5EF4-FFF2-40B4-BE49-F238E27FC236}">
                <a16:creationId xmlns:a16="http://schemas.microsoft.com/office/drawing/2014/main" id="{AA30DABE-5F8F-454B-8DA7-E84A7345E41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5DE4BC4-D0C9-459C-8BF2-BBB4E4C44E16}"/>
              </a:ext>
            </a:extLst>
          </p:cNvPr>
          <p:cNvSpPr>
            <a:spLocks noGrp="1"/>
          </p:cNvSpPr>
          <p:nvPr>
            <p:ph type="ftr" sz="quarter" idx="11"/>
          </p:nvPr>
        </p:nvSpPr>
        <p:spPr/>
        <p:txBody>
          <a:bodyPr/>
          <a:lstStyle/>
          <a:p>
            <a:r>
              <a:rPr lang="nl-NL"/>
              <a:t>Hoe Prorail de performance verbeterde met Oracle Management Cloud</a:t>
            </a:r>
          </a:p>
        </p:txBody>
      </p:sp>
      <p:pic>
        <p:nvPicPr>
          <p:cNvPr id="2050" name="Picture 2" descr="image2018-4-23_16-56-45.png">
            <a:extLst>
              <a:ext uri="{FF2B5EF4-FFF2-40B4-BE49-F238E27FC236}">
                <a16:creationId xmlns:a16="http://schemas.microsoft.com/office/drawing/2014/main" id="{F2CE88EB-251C-434F-A998-971454760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438" y="792000"/>
            <a:ext cx="6962931" cy="38864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logo primavera oracle">
            <a:extLst>
              <a:ext uri="{FF2B5EF4-FFF2-40B4-BE49-F238E27FC236}">
                <a16:creationId xmlns:a16="http://schemas.microsoft.com/office/drawing/2014/main" id="{8175463F-9C60-4449-8F07-33DA6D20A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543" y="1117572"/>
            <a:ext cx="1469744" cy="5210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prorail logo">
            <a:extLst>
              <a:ext uri="{FF2B5EF4-FFF2-40B4-BE49-F238E27FC236}">
                <a16:creationId xmlns:a16="http://schemas.microsoft.com/office/drawing/2014/main" id="{FA1ADA67-9216-49CC-B46D-5C0365146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094" y="1779151"/>
            <a:ext cx="1233193" cy="295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4A727C6-BC07-483C-844B-85F37F14BC80}"/>
              </a:ext>
            </a:extLst>
          </p:cNvPr>
          <p:cNvPicPr>
            <a:picLocks noChangeAspect="1" noChangeArrowheads="1"/>
          </p:cNvPicPr>
          <p:nvPr/>
        </p:nvPicPr>
        <p:blipFill>
          <a:blip r:embed="rId5" cstate="print"/>
          <a:srcRect/>
          <a:stretch>
            <a:fillRect/>
          </a:stretch>
        </p:blipFill>
        <p:spPr bwMode="auto">
          <a:xfrm>
            <a:off x="762579" y="4012730"/>
            <a:ext cx="802288" cy="817357"/>
          </a:xfrm>
          <a:prstGeom prst="rect">
            <a:avLst/>
          </a:prstGeom>
          <a:solidFill>
            <a:srgbClr val="000000"/>
          </a:solidFill>
          <a:ln w="9525">
            <a:noFill/>
            <a:miter lim="800000"/>
            <a:headEnd/>
            <a:tailEnd/>
          </a:ln>
        </p:spPr>
      </p:pic>
      <p:pic>
        <p:nvPicPr>
          <p:cNvPr id="9" name="Picture 12">
            <a:extLst>
              <a:ext uri="{FF2B5EF4-FFF2-40B4-BE49-F238E27FC236}">
                <a16:creationId xmlns:a16="http://schemas.microsoft.com/office/drawing/2014/main" id="{CF5E20F5-6341-4725-A3A1-42A4E7526FD7}"/>
              </a:ext>
            </a:extLst>
          </p:cNvPr>
          <p:cNvPicPr>
            <a:picLocks noChangeAspect="1" noChangeArrowheads="1"/>
          </p:cNvPicPr>
          <p:nvPr/>
        </p:nvPicPr>
        <p:blipFill>
          <a:blip r:embed="rId6" cstate="print"/>
          <a:srcRect/>
          <a:stretch>
            <a:fillRect/>
          </a:stretch>
        </p:blipFill>
        <p:spPr bwMode="auto">
          <a:xfrm>
            <a:off x="4427345" y="2538627"/>
            <a:ext cx="488179" cy="463357"/>
          </a:xfrm>
          <a:prstGeom prst="rect">
            <a:avLst/>
          </a:prstGeom>
          <a:noFill/>
          <a:ln w="9525">
            <a:noFill/>
            <a:miter lim="800000"/>
            <a:headEnd/>
            <a:tailEnd/>
          </a:ln>
        </p:spPr>
      </p:pic>
      <p:pic>
        <p:nvPicPr>
          <p:cNvPr id="10" name="Picture 9" descr="C:\Users\jdeleij\Desktop\server request logo.png">
            <a:extLst>
              <a:ext uri="{FF2B5EF4-FFF2-40B4-BE49-F238E27FC236}">
                <a16:creationId xmlns:a16="http://schemas.microsoft.com/office/drawing/2014/main" id="{911765D9-59E8-4588-8765-C288ADFA8872}"/>
              </a:ext>
            </a:extLst>
          </p:cNvPr>
          <p:cNvPicPr>
            <a:picLocks noChangeAspect="1" noChangeArrowheads="1"/>
          </p:cNvPicPr>
          <p:nvPr/>
        </p:nvPicPr>
        <p:blipFill>
          <a:blip r:embed="rId7" cstate="print"/>
          <a:srcRect t="6748"/>
          <a:stretch>
            <a:fillRect/>
          </a:stretch>
        </p:blipFill>
        <p:spPr bwMode="auto">
          <a:xfrm>
            <a:off x="764973" y="2308746"/>
            <a:ext cx="612246" cy="560914"/>
          </a:xfrm>
          <a:prstGeom prst="rect">
            <a:avLst/>
          </a:prstGeom>
          <a:noFill/>
        </p:spPr>
      </p:pic>
      <p:pic>
        <p:nvPicPr>
          <p:cNvPr id="11" name="Picture 2">
            <a:extLst>
              <a:ext uri="{FF2B5EF4-FFF2-40B4-BE49-F238E27FC236}">
                <a16:creationId xmlns:a16="http://schemas.microsoft.com/office/drawing/2014/main" id="{BC1C2FCB-4CB9-4120-9406-6A7DB953D533}"/>
              </a:ext>
            </a:extLst>
          </p:cNvPr>
          <p:cNvPicPr>
            <a:picLocks noChangeAspect="1" noChangeArrowheads="1"/>
          </p:cNvPicPr>
          <p:nvPr/>
        </p:nvPicPr>
        <p:blipFill>
          <a:blip r:embed="rId8" cstate="print"/>
          <a:srcRect/>
          <a:stretch>
            <a:fillRect/>
          </a:stretch>
        </p:blipFill>
        <p:spPr bwMode="auto">
          <a:xfrm>
            <a:off x="6250543" y="2731063"/>
            <a:ext cx="809696" cy="854965"/>
          </a:xfrm>
          <a:prstGeom prst="rect">
            <a:avLst/>
          </a:prstGeom>
          <a:noFill/>
          <a:ln w="9525">
            <a:noFill/>
            <a:miter lim="800000"/>
            <a:headEnd/>
            <a:tailEnd/>
          </a:ln>
        </p:spPr>
      </p:pic>
      <p:pic>
        <p:nvPicPr>
          <p:cNvPr id="12" name="Picture 4">
            <a:extLst>
              <a:ext uri="{FF2B5EF4-FFF2-40B4-BE49-F238E27FC236}">
                <a16:creationId xmlns:a16="http://schemas.microsoft.com/office/drawing/2014/main" id="{E13776DA-7F53-4275-BFBF-D070F3E7C201}"/>
              </a:ext>
            </a:extLst>
          </p:cNvPr>
          <p:cNvPicPr>
            <a:picLocks noChangeAspect="1" noChangeArrowheads="1"/>
          </p:cNvPicPr>
          <p:nvPr/>
        </p:nvPicPr>
        <p:blipFill>
          <a:blip r:embed="rId9" cstate="print"/>
          <a:srcRect/>
          <a:stretch>
            <a:fillRect/>
          </a:stretch>
        </p:blipFill>
        <p:spPr bwMode="auto">
          <a:xfrm>
            <a:off x="402596" y="905130"/>
            <a:ext cx="542955" cy="521091"/>
          </a:xfrm>
          <a:prstGeom prst="rect">
            <a:avLst/>
          </a:prstGeom>
          <a:noFill/>
          <a:ln w="9525">
            <a:noFill/>
            <a:miter lim="800000"/>
            <a:headEnd/>
            <a:tailEnd/>
          </a:ln>
        </p:spPr>
      </p:pic>
      <p:pic>
        <p:nvPicPr>
          <p:cNvPr id="13" name="Picture 7" descr="C:\Users\jdeleij\Desktop\page logo.png">
            <a:extLst>
              <a:ext uri="{FF2B5EF4-FFF2-40B4-BE49-F238E27FC236}">
                <a16:creationId xmlns:a16="http://schemas.microsoft.com/office/drawing/2014/main" id="{E0E31A08-7545-4396-BF87-D84E9C0DC239}"/>
              </a:ext>
            </a:extLst>
          </p:cNvPr>
          <p:cNvPicPr>
            <a:picLocks noChangeAspect="1" noChangeArrowheads="1"/>
          </p:cNvPicPr>
          <p:nvPr/>
        </p:nvPicPr>
        <p:blipFill>
          <a:blip r:embed="rId10" cstate="print"/>
          <a:srcRect/>
          <a:stretch>
            <a:fillRect/>
          </a:stretch>
        </p:blipFill>
        <p:spPr bwMode="auto">
          <a:xfrm>
            <a:off x="1778045" y="792000"/>
            <a:ext cx="492683" cy="501481"/>
          </a:xfrm>
          <a:prstGeom prst="rect">
            <a:avLst/>
          </a:prstGeom>
          <a:noFill/>
        </p:spPr>
      </p:pic>
      <p:pic>
        <p:nvPicPr>
          <p:cNvPr id="14" name="Picture 8" descr="C:\Users\jdeleij\Desktop\Ajax request logo.png">
            <a:extLst>
              <a:ext uri="{FF2B5EF4-FFF2-40B4-BE49-F238E27FC236}">
                <a16:creationId xmlns:a16="http://schemas.microsoft.com/office/drawing/2014/main" id="{2D49C7E9-1E65-43D2-BABE-5946198F8460}"/>
              </a:ext>
            </a:extLst>
          </p:cNvPr>
          <p:cNvPicPr>
            <a:picLocks noChangeAspect="1" noChangeArrowheads="1"/>
          </p:cNvPicPr>
          <p:nvPr/>
        </p:nvPicPr>
        <p:blipFill>
          <a:blip r:embed="rId11" cstate="print"/>
          <a:srcRect b="6630"/>
          <a:stretch>
            <a:fillRect/>
          </a:stretch>
        </p:blipFill>
        <p:spPr bwMode="auto">
          <a:xfrm>
            <a:off x="2293872" y="1096024"/>
            <a:ext cx="458212" cy="420461"/>
          </a:xfrm>
          <a:prstGeom prst="rect">
            <a:avLst/>
          </a:prstGeom>
          <a:noFill/>
        </p:spPr>
      </p:pic>
      <p:pic>
        <p:nvPicPr>
          <p:cNvPr id="15" name="Picture 7" descr="C:\Users\jdeleij\Desktop\page logo.png">
            <a:extLst>
              <a:ext uri="{FF2B5EF4-FFF2-40B4-BE49-F238E27FC236}">
                <a16:creationId xmlns:a16="http://schemas.microsoft.com/office/drawing/2014/main" id="{BCD26730-DAF2-4EF9-A590-F8B995547FFB}"/>
              </a:ext>
            </a:extLst>
          </p:cNvPr>
          <p:cNvPicPr>
            <a:picLocks noChangeAspect="1" noChangeArrowheads="1"/>
          </p:cNvPicPr>
          <p:nvPr/>
        </p:nvPicPr>
        <p:blipFill>
          <a:blip r:embed="rId10" cstate="print"/>
          <a:srcRect/>
          <a:stretch>
            <a:fillRect/>
          </a:stretch>
        </p:blipFill>
        <p:spPr bwMode="auto">
          <a:xfrm>
            <a:off x="3779494" y="1638663"/>
            <a:ext cx="418745" cy="426223"/>
          </a:xfrm>
          <a:prstGeom prst="rect">
            <a:avLst/>
          </a:prstGeom>
          <a:noFill/>
        </p:spPr>
      </p:pic>
      <p:pic>
        <p:nvPicPr>
          <p:cNvPr id="16" name="Picture 8" descr="C:\Users\jdeleij\Desktop\Ajax request logo.png">
            <a:extLst>
              <a:ext uri="{FF2B5EF4-FFF2-40B4-BE49-F238E27FC236}">
                <a16:creationId xmlns:a16="http://schemas.microsoft.com/office/drawing/2014/main" id="{F4326E08-3DE0-474C-83DE-9BFFBE4E3E40}"/>
              </a:ext>
            </a:extLst>
          </p:cNvPr>
          <p:cNvPicPr>
            <a:picLocks noChangeAspect="1" noChangeArrowheads="1"/>
          </p:cNvPicPr>
          <p:nvPr/>
        </p:nvPicPr>
        <p:blipFill>
          <a:blip r:embed="rId11" cstate="print"/>
          <a:srcRect b="6630"/>
          <a:stretch>
            <a:fillRect/>
          </a:stretch>
        </p:blipFill>
        <p:spPr bwMode="auto">
          <a:xfrm>
            <a:off x="4198239" y="1846466"/>
            <a:ext cx="458212" cy="420461"/>
          </a:xfrm>
          <a:prstGeom prst="rect">
            <a:avLst/>
          </a:prstGeom>
          <a:noFill/>
        </p:spPr>
      </p:pic>
      <p:pic>
        <p:nvPicPr>
          <p:cNvPr id="17" name="Picture 16">
            <a:extLst>
              <a:ext uri="{FF2B5EF4-FFF2-40B4-BE49-F238E27FC236}">
                <a16:creationId xmlns:a16="http://schemas.microsoft.com/office/drawing/2014/main" id="{6944DF81-4BCD-4C69-9C2B-BB4DB62BD40E}"/>
              </a:ext>
            </a:extLst>
          </p:cNvPr>
          <p:cNvPicPr>
            <a:picLocks noChangeAspect="1"/>
          </p:cNvPicPr>
          <p:nvPr/>
        </p:nvPicPr>
        <p:blipFill rotWithShape="1">
          <a:blip r:embed="rId12"/>
          <a:srcRect l="74297" t="22623" b="42039"/>
          <a:stretch/>
        </p:blipFill>
        <p:spPr>
          <a:xfrm>
            <a:off x="6910554" y="3601728"/>
            <a:ext cx="2082499" cy="1295844"/>
          </a:xfrm>
          <a:prstGeom prst="rect">
            <a:avLst/>
          </a:prstGeom>
        </p:spPr>
      </p:pic>
    </p:spTree>
    <p:extLst>
      <p:ext uri="{BB962C8B-B14F-4D97-AF65-F5344CB8AC3E}">
        <p14:creationId xmlns:p14="http://schemas.microsoft.com/office/powerpoint/2010/main" val="4036832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F1D6FF-B8F4-4C82-AD3C-C3327BF4B018}"/>
              </a:ext>
            </a:extLst>
          </p:cNvPr>
          <p:cNvSpPr>
            <a:spLocks noGrp="1"/>
          </p:cNvSpPr>
          <p:nvPr>
            <p:ph type="title"/>
          </p:nvPr>
        </p:nvSpPr>
        <p:spPr/>
        <p:txBody>
          <a:bodyPr/>
          <a:lstStyle/>
          <a:p>
            <a:r>
              <a:rPr lang="nl-NL" dirty="0"/>
              <a:t>Application Performance Monitoring – Home overzicht</a:t>
            </a:r>
            <a:endParaRPr lang="en-NL" dirty="0"/>
          </a:p>
        </p:txBody>
      </p:sp>
      <p:sp>
        <p:nvSpPr>
          <p:cNvPr id="3" name="Content Placeholder 2">
            <a:extLst>
              <a:ext uri="{FF2B5EF4-FFF2-40B4-BE49-F238E27FC236}">
                <a16:creationId xmlns:a16="http://schemas.microsoft.com/office/drawing/2014/main" id="{6F81DF42-0C90-4982-93AA-248F1880C6C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C95237CD-B52F-4B76-A9BF-D250130067B5}"/>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159F911D-4442-4DA0-B320-471520D467CC}"/>
              </a:ext>
            </a:extLst>
          </p:cNvPr>
          <p:cNvPicPr>
            <a:picLocks noChangeAspect="1"/>
          </p:cNvPicPr>
          <p:nvPr/>
        </p:nvPicPr>
        <p:blipFill>
          <a:blip r:embed="rId2"/>
          <a:stretch>
            <a:fillRect/>
          </a:stretch>
        </p:blipFill>
        <p:spPr>
          <a:xfrm>
            <a:off x="769018" y="975637"/>
            <a:ext cx="8219872" cy="3879863"/>
          </a:xfrm>
          <a:prstGeom prst="rect">
            <a:avLst/>
          </a:prstGeom>
        </p:spPr>
      </p:pic>
    </p:spTree>
    <p:extLst>
      <p:ext uri="{BB962C8B-B14F-4D97-AF65-F5344CB8AC3E}">
        <p14:creationId xmlns:p14="http://schemas.microsoft.com/office/powerpoint/2010/main" val="396819842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43FAE-991C-4905-83BC-836B5CBEB1FB}"/>
              </a:ext>
            </a:extLst>
          </p:cNvPr>
          <p:cNvSpPr>
            <a:spLocks noGrp="1"/>
          </p:cNvSpPr>
          <p:nvPr>
            <p:ph type="title"/>
          </p:nvPr>
        </p:nvSpPr>
        <p:spPr/>
        <p:txBody>
          <a:bodyPr/>
          <a:lstStyle/>
          <a:p>
            <a:r>
              <a:rPr lang="nl-NL" dirty="0"/>
              <a:t>Overzicht van gemeten pagina’s in de </a:t>
            </a:r>
            <a:r>
              <a:rPr lang="nl-NL" dirty="0" err="1"/>
              <a:t>Primavera</a:t>
            </a:r>
            <a:r>
              <a:rPr lang="nl-NL" dirty="0"/>
              <a:t> applicatie</a:t>
            </a:r>
            <a:endParaRPr lang="en-NL" dirty="0"/>
          </a:p>
        </p:txBody>
      </p:sp>
      <p:sp>
        <p:nvSpPr>
          <p:cNvPr id="3" name="Content Placeholder 2">
            <a:extLst>
              <a:ext uri="{FF2B5EF4-FFF2-40B4-BE49-F238E27FC236}">
                <a16:creationId xmlns:a16="http://schemas.microsoft.com/office/drawing/2014/main" id="{C3B4DA2F-9A44-4F32-B94C-DDAEF5600E5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EB46D53A-9EDD-4067-843E-D5DD933288AA}"/>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46BA1BB5-AB3F-4138-9A0C-0B7E7EA42DED}"/>
              </a:ext>
            </a:extLst>
          </p:cNvPr>
          <p:cNvPicPr/>
          <p:nvPr/>
        </p:nvPicPr>
        <p:blipFill>
          <a:blip r:embed="rId2"/>
          <a:stretch>
            <a:fillRect/>
          </a:stretch>
        </p:blipFill>
        <p:spPr>
          <a:xfrm>
            <a:off x="720003" y="906070"/>
            <a:ext cx="8054346" cy="378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2378186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D6BF1C-AB87-43EE-8FF7-79B59E62F513}"/>
              </a:ext>
            </a:extLst>
          </p:cNvPr>
          <p:cNvSpPr>
            <a:spLocks noGrp="1"/>
          </p:cNvSpPr>
          <p:nvPr>
            <p:ph type="title"/>
          </p:nvPr>
        </p:nvSpPr>
        <p:spPr/>
        <p:txBody>
          <a:bodyPr/>
          <a:lstStyle/>
          <a:p>
            <a:r>
              <a:rPr lang="nl-NL" dirty="0"/>
              <a:t>Lijst van gemiddeld traagste AJAX calls in applicatie</a:t>
            </a:r>
            <a:endParaRPr lang="en-NL" dirty="0"/>
          </a:p>
        </p:txBody>
      </p:sp>
      <p:sp>
        <p:nvSpPr>
          <p:cNvPr id="3" name="Content Placeholder 2">
            <a:extLst>
              <a:ext uri="{FF2B5EF4-FFF2-40B4-BE49-F238E27FC236}">
                <a16:creationId xmlns:a16="http://schemas.microsoft.com/office/drawing/2014/main" id="{7B8C62D0-ED48-4C68-A55F-111C79D7C32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68E96F7-F6F3-4CE1-8CEF-756B30ECA21F}"/>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40022ADD-FC3F-409F-AC68-FF56CE6FEE75}"/>
              </a:ext>
            </a:extLst>
          </p:cNvPr>
          <p:cNvPicPr>
            <a:picLocks noChangeAspect="1"/>
          </p:cNvPicPr>
          <p:nvPr/>
        </p:nvPicPr>
        <p:blipFill>
          <a:blip r:embed="rId2"/>
          <a:stretch>
            <a:fillRect/>
          </a:stretch>
        </p:blipFill>
        <p:spPr>
          <a:xfrm>
            <a:off x="720003" y="847377"/>
            <a:ext cx="6729699" cy="4101247"/>
          </a:xfrm>
          <a:prstGeom prst="rect">
            <a:avLst/>
          </a:prstGeom>
        </p:spPr>
      </p:pic>
    </p:spTree>
    <p:extLst>
      <p:ext uri="{BB962C8B-B14F-4D97-AF65-F5344CB8AC3E}">
        <p14:creationId xmlns:p14="http://schemas.microsoft.com/office/powerpoint/2010/main" val="13983205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C4DAD-7EC1-469D-95F8-5FAFC6ECE125}"/>
              </a:ext>
            </a:extLst>
          </p:cNvPr>
          <p:cNvSpPr>
            <a:spLocks noGrp="1"/>
          </p:cNvSpPr>
          <p:nvPr>
            <p:ph type="title"/>
          </p:nvPr>
        </p:nvSpPr>
        <p:spPr/>
        <p:txBody>
          <a:bodyPr/>
          <a:lstStyle/>
          <a:p>
            <a:r>
              <a:rPr lang="nl-NL" dirty="0"/>
              <a:t>Analyse van de AJAX call gedurende een periode</a:t>
            </a:r>
            <a:endParaRPr lang="en-NL" dirty="0"/>
          </a:p>
        </p:txBody>
      </p:sp>
      <p:pic>
        <p:nvPicPr>
          <p:cNvPr id="6" name="Snagit_SNG80A">
            <a:extLst>
              <a:ext uri="{FF2B5EF4-FFF2-40B4-BE49-F238E27FC236}">
                <a16:creationId xmlns:a16="http://schemas.microsoft.com/office/drawing/2014/main" id="{29348C13-4412-4035-A2E6-9D10ACFD97F6}"/>
              </a:ext>
            </a:extLst>
          </p:cNvPr>
          <p:cNvPicPr>
            <a:picLocks noGrp="1" noChangeAspect="1"/>
          </p:cNvPicPr>
          <p:nvPr>
            <p:ph idx="1"/>
          </p:nvPr>
        </p:nvPicPr>
        <p:blipFill>
          <a:blip r:embed="rId2"/>
          <a:stretch>
            <a:fillRect/>
          </a:stretch>
        </p:blipFill>
        <p:spPr>
          <a:xfrm>
            <a:off x="1193159" y="936625"/>
            <a:ext cx="5678182" cy="3779838"/>
          </a:xfrm>
        </p:spPr>
      </p:pic>
      <p:sp>
        <p:nvSpPr>
          <p:cNvPr id="4" name="Footer Placeholder 3">
            <a:extLst>
              <a:ext uri="{FF2B5EF4-FFF2-40B4-BE49-F238E27FC236}">
                <a16:creationId xmlns:a16="http://schemas.microsoft.com/office/drawing/2014/main" id="{BE1AB73C-9CED-4AF1-84B3-B84EED87C273}"/>
              </a:ext>
            </a:extLst>
          </p:cNvPr>
          <p:cNvSpPr>
            <a:spLocks noGrp="1"/>
          </p:cNvSpPr>
          <p:nvPr>
            <p:ph type="ftr" sz="quarter" idx="11"/>
          </p:nvPr>
        </p:nvSpPr>
        <p:spPr/>
        <p:txBody>
          <a:bodyPr/>
          <a:lstStyle/>
          <a:p>
            <a:r>
              <a:rPr lang="nl-NL"/>
              <a:t>Hoe Prorail de performance verbeterde met Oracle Management Cloud</a:t>
            </a:r>
          </a:p>
        </p:txBody>
      </p:sp>
    </p:spTree>
    <p:extLst>
      <p:ext uri="{BB962C8B-B14F-4D97-AF65-F5344CB8AC3E}">
        <p14:creationId xmlns:p14="http://schemas.microsoft.com/office/powerpoint/2010/main" val="3776688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A127E9-C05C-4F33-AE93-A8928BA7C2CE}"/>
              </a:ext>
            </a:extLst>
          </p:cNvPr>
          <p:cNvSpPr>
            <a:spLocks noGrp="1"/>
          </p:cNvSpPr>
          <p:nvPr>
            <p:ph type="title"/>
          </p:nvPr>
        </p:nvSpPr>
        <p:spPr/>
        <p:txBody>
          <a:bodyPr/>
          <a:lstStyle/>
          <a:p>
            <a:r>
              <a:rPr lang="nl-NL" dirty="0"/>
              <a:t>De Server </a:t>
            </a:r>
            <a:r>
              <a:rPr lang="nl-NL" dirty="0" err="1"/>
              <a:t>Requests</a:t>
            </a:r>
            <a:r>
              <a:rPr lang="nl-NL" dirty="0"/>
              <a:t> voor de afhandeling van dit type call</a:t>
            </a:r>
            <a:endParaRPr lang="en-NL" dirty="0"/>
          </a:p>
        </p:txBody>
      </p:sp>
      <p:sp>
        <p:nvSpPr>
          <p:cNvPr id="3" name="Content Placeholder 2">
            <a:extLst>
              <a:ext uri="{FF2B5EF4-FFF2-40B4-BE49-F238E27FC236}">
                <a16:creationId xmlns:a16="http://schemas.microsoft.com/office/drawing/2014/main" id="{BA359C56-EB4D-4A71-8275-4ACED25606E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AF27019-88C5-409A-A6EA-EA07AA7592A0}"/>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F3D091C0-F850-467E-91C2-CF7DB3F7D543}"/>
              </a:ext>
            </a:extLst>
          </p:cNvPr>
          <p:cNvPicPr>
            <a:picLocks noChangeAspect="1"/>
          </p:cNvPicPr>
          <p:nvPr/>
        </p:nvPicPr>
        <p:blipFill>
          <a:blip r:embed="rId2"/>
          <a:stretch>
            <a:fillRect/>
          </a:stretch>
        </p:blipFill>
        <p:spPr>
          <a:xfrm>
            <a:off x="515566" y="713841"/>
            <a:ext cx="8628434" cy="3951954"/>
          </a:xfrm>
          <a:prstGeom prst="rect">
            <a:avLst/>
          </a:prstGeom>
        </p:spPr>
      </p:pic>
    </p:spTree>
    <p:extLst>
      <p:ext uri="{BB962C8B-B14F-4D97-AF65-F5344CB8AC3E}">
        <p14:creationId xmlns:p14="http://schemas.microsoft.com/office/powerpoint/2010/main" val="3912081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2DE18530-1F43-41F7-B1B8-74F3485F89E5}"/>
              </a:ext>
            </a:extLst>
          </p:cNvPr>
          <p:cNvSpPr>
            <a:spLocks noGrp="1"/>
          </p:cNvSpPr>
          <p:nvPr>
            <p:ph type="pic" idx="13"/>
          </p:nvPr>
        </p:nvSpPr>
        <p:spPr/>
      </p:sp>
      <p:sp>
        <p:nvSpPr>
          <p:cNvPr id="3" name="Title 2">
            <a:extLst>
              <a:ext uri="{FF2B5EF4-FFF2-40B4-BE49-F238E27FC236}">
                <a16:creationId xmlns:a16="http://schemas.microsoft.com/office/drawing/2014/main" id="{8D88A4E5-465D-42B3-8448-B23E5A9E49E6}"/>
              </a:ext>
            </a:extLst>
          </p:cNvPr>
          <p:cNvSpPr>
            <a:spLocks noGrp="1"/>
          </p:cNvSpPr>
          <p:nvPr>
            <p:ph type="ctrTitle"/>
          </p:nvPr>
        </p:nvSpPr>
        <p:spPr/>
        <p:txBody>
          <a:bodyPr/>
          <a:lstStyle/>
          <a:p>
            <a:r>
              <a:rPr lang="nl-NL" dirty="0"/>
              <a:t>Oracle Management Cloud</a:t>
            </a:r>
            <a:br>
              <a:rPr lang="nl-NL" dirty="0"/>
            </a:br>
            <a:br>
              <a:rPr lang="nl-NL" dirty="0"/>
            </a:br>
            <a:r>
              <a:rPr lang="nl-NL" dirty="0"/>
              <a:t>The </a:t>
            </a:r>
            <a:r>
              <a:rPr lang="nl-NL" dirty="0" err="1"/>
              <a:t>Sequel</a:t>
            </a:r>
            <a:br>
              <a:rPr lang="nl-NL" dirty="0"/>
            </a:br>
            <a:r>
              <a:rPr lang="nl-NL" dirty="0"/>
              <a:t>(hoe het verder ging na 2017)</a:t>
            </a:r>
            <a:endParaRPr lang="en-NL" dirty="0"/>
          </a:p>
        </p:txBody>
      </p:sp>
      <p:sp>
        <p:nvSpPr>
          <p:cNvPr id="4" name="Text Placeholder 3">
            <a:extLst>
              <a:ext uri="{FF2B5EF4-FFF2-40B4-BE49-F238E27FC236}">
                <a16:creationId xmlns:a16="http://schemas.microsoft.com/office/drawing/2014/main" id="{261D443F-873D-42C1-A1EF-1C3AED017CA5}"/>
              </a:ext>
            </a:extLst>
          </p:cNvPr>
          <p:cNvSpPr>
            <a:spLocks noGrp="1"/>
          </p:cNvSpPr>
          <p:nvPr>
            <p:ph type="body" idx="14"/>
          </p:nvPr>
        </p:nvSpPr>
        <p:spPr/>
        <p:txBody>
          <a:bodyPr/>
          <a:lstStyle/>
          <a:p>
            <a:endParaRPr lang="en-NL"/>
          </a:p>
        </p:txBody>
      </p:sp>
      <p:pic>
        <p:nvPicPr>
          <p:cNvPr id="5" name="Picture 4">
            <a:extLst>
              <a:ext uri="{FF2B5EF4-FFF2-40B4-BE49-F238E27FC236}">
                <a16:creationId xmlns:a16="http://schemas.microsoft.com/office/drawing/2014/main" id="{F0A34284-2875-4090-9877-A14A35026D50}"/>
              </a:ext>
            </a:extLst>
          </p:cNvPr>
          <p:cNvPicPr>
            <a:picLocks noChangeAspect="1"/>
          </p:cNvPicPr>
          <p:nvPr/>
        </p:nvPicPr>
        <p:blipFill>
          <a:blip r:embed="rId2"/>
          <a:stretch>
            <a:fillRect/>
          </a:stretch>
        </p:blipFill>
        <p:spPr>
          <a:xfrm>
            <a:off x="75772" y="1107000"/>
            <a:ext cx="5248457" cy="2929499"/>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AD207A46-0B00-45C0-B4C3-969D3FA9728F}"/>
              </a:ext>
            </a:extLst>
          </p:cNvPr>
          <p:cNvSpPr txBox="1"/>
          <p:nvPr/>
        </p:nvSpPr>
        <p:spPr>
          <a:xfrm>
            <a:off x="78658" y="4471148"/>
            <a:ext cx="7239482" cy="415498"/>
          </a:xfrm>
          <a:prstGeom prst="rect">
            <a:avLst/>
          </a:prstGeom>
          <a:noFill/>
        </p:spPr>
        <p:txBody>
          <a:bodyPr wrap="none" lIns="0" tIns="0" rIns="0" bIns="0" rtlCol="0">
            <a:spAutoFit/>
          </a:bodyPr>
          <a:lstStyle/>
          <a:p>
            <a:r>
              <a:rPr lang="nl-NL" b="1" dirty="0"/>
              <a:t>Oracle Cloud Day 2019</a:t>
            </a:r>
          </a:p>
          <a:p>
            <a:r>
              <a:rPr lang="nl-NL" b="1" dirty="0"/>
              <a:t>Lucas Jellema, </a:t>
            </a:r>
            <a:r>
              <a:rPr lang="nl-NL" dirty="0"/>
              <a:t>CTO &amp; Architect bij AMIS, Oracle ACE Director &amp; </a:t>
            </a:r>
            <a:r>
              <a:rPr lang="nl-NL" dirty="0" err="1"/>
              <a:t>Groundbreaker</a:t>
            </a:r>
            <a:r>
              <a:rPr lang="nl-NL" dirty="0"/>
              <a:t> </a:t>
            </a:r>
            <a:r>
              <a:rPr lang="nl-NL" dirty="0" err="1"/>
              <a:t>Ambassador</a:t>
            </a:r>
            <a:endParaRPr lang="en-NL" sz="1300" dirty="0" err="1"/>
          </a:p>
        </p:txBody>
      </p:sp>
    </p:spTree>
    <p:extLst>
      <p:ext uri="{BB962C8B-B14F-4D97-AF65-F5344CB8AC3E}">
        <p14:creationId xmlns:p14="http://schemas.microsoft.com/office/powerpoint/2010/main" val="22072062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586375-D8D7-470C-B81F-B8AF34CF8623}"/>
              </a:ext>
            </a:extLst>
          </p:cNvPr>
          <p:cNvSpPr>
            <a:spLocks noGrp="1"/>
          </p:cNvSpPr>
          <p:nvPr>
            <p:ph type="title"/>
          </p:nvPr>
        </p:nvSpPr>
        <p:spPr/>
        <p:txBody>
          <a:bodyPr/>
          <a:lstStyle/>
          <a:p>
            <a:r>
              <a:rPr lang="nl-NL" dirty="0"/>
              <a:t>Analyse van het type Server Request</a:t>
            </a:r>
            <a:endParaRPr lang="en-NL" dirty="0"/>
          </a:p>
        </p:txBody>
      </p:sp>
      <p:sp>
        <p:nvSpPr>
          <p:cNvPr id="3" name="Content Placeholder 2">
            <a:extLst>
              <a:ext uri="{FF2B5EF4-FFF2-40B4-BE49-F238E27FC236}">
                <a16:creationId xmlns:a16="http://schemas.microsoft.com/office/drawing/2014/main" id="{6FFAEB8B-677D-40D1-B9EE-76859E44314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AA75E93-4487-4107-AD8E-1343DE55BA15}"/>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6FF27443-7162-4145-B22F-9D388EEC7DF3}"/>
              </a:ext>
            </a:extLst>
          </p:cNvPr>
          <p:cNvPicPr>
            <a:picLocks noChangeAspect="1"/>
          </p:cNvPicPr>
          <p:nvPr/>
        </p:nvPicPr>
        <p:blipFill>
          <a:blip r:embed="rId2"/>
          <a:stretch>
            <a:fillRect/>
          </a:stretch>
        </p:blipFill>
        <p:spPr>
          <a:xfrm>
            <a:off x="589311" y="845781"/>
            <a:ext cx="5998689" cy="4038839"/>
          </a:xfrm>
          <a:prstGeom prst="rect">
            <a:avLst/>
          </a:prstGeom>
        </p:spPr>
      </p:pic>
      <p:pic>
        <p:nvPicPr>
          <p:cNvPr id="6" name="Picture 5">
            <a:extLst>
              <a:ext uri="{FF2B5EF4-FFF2-40B4-BE49-F238E27FC236}">
                <a16:creationId xmlns:a16="http://schemas.microsoft.com/office/drawing/2014/main" id="{7C039F95-873F-4BD0-9D14-9A04F5021F5F}"/>
              </a:ext>
            </a:extLst>
          </p:cNvPr>
          <p:cNvPicPr>
            <a:picLocks noChangeAspect="1"/>
          </p:cNvPicPr>
          <p:nvPr/>
        </p:nvPicPr>
        <p:blipFill>
          <a:blip r:embed="rId3"/>
          <a:stretch>
            <a:fillRect/>
          </a:stretch>
        </p:blipFill>
        <p:spPr>
          <a:xfrm>
            <a:off x="6464572" y="3027051"/>
            <a:ext cx="2540004" cy="1857569"/>
          </a:xfrm>
          <a:prstGeom prst="rect">
            <a:avLst/>
          </a:prstGeom>
        </p:spPr>
      </p:pic>
    </p:spTree>
    <p:extLst>
      <p:ext uri="{BB962C8B-B14F-4D97-AF65-F5344CB8AC3E}">
        <p14:creationId xmlns:p14="http://schemas.microsoft.com/office/powerpoint/2010/main" val="21565235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9A3CEF-094A-47EA-9B8D-241EFE2934E8}"/>
              </a:ext>
            </a:extLst>
          </p:cNvPr>
          <p:cNvSpPr>
            <a:spLocks noGrp="1"/>
          </p:cNvSpPr>
          <p:nvPr>
            <p:ph type="title"/>
          </p:nvPr>
        </p:nvSpPr>
        <p:spPr/>
        <p:txBody>
          <a:bodyPr/>
          <a:lstStyle/>
          <a:p>
            <a:r>
              <a:rPr lang="nl-NL" dirty="0"/>
              <a:t>Individuele uitvoeringen van het Server Request</a:t>
            </a:r>
            <a:endParaRPr lang="en-NL" dirty="0"/>
          </a:p>
        </p:txBody>
      </p:sp>
      <p:sp>
        <p:nvSpPr>
          <p:cNvPr id="3" name="Content Placeholder 2">
            <a:extLst>
              <a:ext uri="{FF2B5EF4-FFF2-40B4-BE49-F238E27FC236}">
                <a16:creationId xmlns:a16="http://schemas.microsoft.com/office/drawing/2014/main" id="{3AB48699-3403-4AA6-8265-1DD6BDCB044C}"/>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8314416-B701-4313-9ADF-E93E8CD8EF16}"/>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8E34BDB1-AAB8-4060-B6B4-50FE0035B1D5}"/>
              </a:ext>
            </a:extLst>
          </p:cNvPr>
          <p:cNvPicPr>
            <a:picLocks noChangeAspect="1"/>
          </p:cNvPicPr>
          <p:nvPr/>
        </p:nvPicPr>
        <p:blipFill>
          <a:blip r:embed="rId2"/>
          <a:stretch>
            <a:fillRect/>
          </a:stretch>
        </p:blipFill>
        <p:spPr>
          <a:xfrm>
            <a:off x="719999" y="792000"/>
            <a:ext cx="7451387" cy="4090739"/>
          </a:xfrm>
          <a:prstGeom prst="rect">
            <a:avLst/>
          </a:prstGeom>
        </p:spPr>
      </p:pic>
    </p:spTree>
    <p:extLst>
      <p:ext uri="{BB962C8B-B14F-4D97-AF65-F5344CB8AC3E}">
        <p14:creationId xmlns:p14="http://schemas.microsoft.com/office/powerpoint/2010/main" val="2105638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33A01E-CC0F-4FF3-9B1A-D2FF12833EAA}"/>
              </a:ext>
            </a:extLst>
          </p:cNvPr>
          <p:cNvSpPr>
            <a:spLocks noGrp="1"/>
          </p:cNvSpPr>
          <p:nvPr>
            <p:ph type="title"/>
          </p:nvPr>
        </p:nvSpPr>
        <p:spPr/>
        <p:txBody>
          <a:bodyPr/>
          <a:lstStyle/>
          <a:p>
            <a:r>
              <a:rPr lang="nl-NL" dirty="0"/>
              <a:t>Analyse van één instantie van het Server Request</a:t>
            </a:r>
            <a:endParaRPr lang="en-NL" dirty="0"/>
          </a:p>
        </p:txBody>
      </p:sp>
      <p:sp>
        <p:nvSpPr>
          <p:cNvPr id="3" name="Content Placeholder 2">
            <a:extLst>
              <a:ext uri="{FF2B5EF4-FFF2-40B4-BE49-F238E27FC236}">
                <a16:creationId xmlns:a16="http://schemas.microsoft.com/office/drawing/2014/main" id="{DA0E30A3-6F52-4DD0-BC69-3A20AA57857D}"/>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2008C43A-2C91-403F-BC4C-E81801074799}"/>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31C9C93F-3617-4771-B758-AC5BB494BB75}"/>
              </a:ext>
            </a:extLst>
          </p:cNvPr>
          <p:cNvPicPr>
            <a:picLocks noChangeAspect="1"/>
          </p:cNvPicPr>
          <p:nvPr/>
        </p:nvPicPr>
        <p:blipFill>
          <a:blip r:embed="rId2"/>
          <a:stretch>
            <a:fillRect/>
          </a:stretch>
        </p:blipFill>
        <p:spPr>
          <a:xfrm>
            <a:off x="652532" y="911061"/>
            <a:ext cx="8160727" cy="3804939"/>
          </a:xfrm>
          <a:prstGeom prst="rect">
            <a:avLst/>
          </a:prstGeom>
        </p:spPr>
      </p:pic>
      <p:sp>
        <p:nvSpPr>
          <p:cNvPr id="6" name="Arrow: Left 5">
            <a:extLst>
              <a:ext uri="{FF2B5EF4-FFF2-40B4-BE49-F238E27FC236}">
                <a16:creationId xmlns:a16="http://schemas.microsoft.com/office/drawing/2014/main" id="{9CD68F37-1109-442D-89B6-BADF8D959AD5}"/>
              </a:ext>
            </a:extLst>
          </p:cNvPr>
          <p:cNvSpPr/>
          <p:nvPr/>
        </p:nvSpPr>
        <p:spPr>
          <a:xfrm rot="5400000">
            <a:off x="8403918" y="1624519"/>
            <a:ext cx="321013" cy="3793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978655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DCD393-E132-4563-8EC4-655DC8891D9D}"/>
              </a:ext>
            </a:extLst>
          </p:cNvPr>
          <p:cNvSpPr>
            <a:spLocks noGrp="1"/>
          </p:cNvSpPr>
          <p:nvPr>
            <p:ph type="title"/>
          </p:nvPr>
        </p:nvSpPr>
        <p:spPr/>
        <p:txBody>
          <a:bodyPr/>
          <a:lstStyle/>
          <a:p>
            <a:r>
              <a:rPr lang="nl-NL" dirty="0"/>
              <a:t>Log Analyse – gefilterd op sessie | server </a:t>
            </a:r>
            <a:r>
              <a:rPr lang="nl-NL" dirty="0" err="1"/>
              <a:t>request</a:t>
            </a:r>
            <a:r>
              <a:rPr lang="nl-NL" dirty="0"/>
              <a:t> (type) | tijd | platformcomponenten | &lt;inhoud&gt; | …</a:t>
            </a:r>
            <a:endParaRPr lang="en-NL" dirty="0"/>
          </a:p>
        </p:txBody>
      </p:sp>
      <p:sp>
        <p:nvSpPr>
          <p:cNvPr id="3" name="Content Placeholder 2">
            <a:extLst>
              <a:ext uri="{FF2B5EF4-FFF2-40B4-BE49-F238E27FC236}">
                <a16:creationId xmlns:a16="http://schemas.microsoft.com/office/drawing/2014/main" id="{DB270187-C857-441A-9A61-F1381317AEC2}"/>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137B9B7-15E6-4758-A661-FCAE34DCA50D}"/>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1D489FF3-A886-4220-BED4-21C23898F4A3}"/>
              </a:ext>
            </a:extLst>
          </p:cNvPr>
          <p:cNvPicPr>
            <a:picLocks noChangeAspect="1"/>
          </p:cNvPicPr>
          <p:nvPr/>
        </p:nvPicPr>
        <p:blipFill>
          <a:blip r:embed="rId2"/>
          <a:stretch>
            <a:fillRect/>
          </a:stretch>
        </p:blipFill>
        <p:spPr>
          <a:xfrm>
            <a:off x="770712" y="859801"/>
            <a:ext cx="6522573" cy="3995699"/>
          </a:xfrm>
          <a:prstGeom prst="rect">
            <a:avLst/>
          </a:prstGeom>
        </p:spPr>
      </p:pic>
    </p:spTree>
    <p:extLst>
      <p:ext uri="{BB962C8B-B14F-4D97-AF65-F5344CB8AC3E}">
        <p14:creationId xmlns:p14="http://schemas.microsoft.com/office/powerpoint/2010/main" val="22963330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DD51CB-5D2F-4BEC-8CBB-DB31C5A82477}"/>
              </a:ext>
            </a:extLst>
          </p:cNvPr>
          <p:cNvSpPr>
            <a:spLocks noGrp="1"/>
          </p:cNvSpPr>
          <p:nvPr>
            <p:ph type="title"/>
          </p:nvPr>
        </p:nvSpPr>
        <p:spPr/>
        <p:txBody>
          <a:bodyPr/>
          <a:lstStyle/>
          <a:p>
            <a:r>
              <a:rPr lang="nl-NL" dirty="0"/>
              <a:t>Details over Platform- en Infrastructuurcomponenten</a:t>
            </a:r>
            <a:endParaRPr lang="en-NL" dirty="0"/>
          </a:p>
        </p:txBody>
      </p:sp>
      <p:sp>
        <p:nvSpPr>
          <p:cNvPr id="3" name="Content Placeholder 2">
            <a:extLst>
              <a:ext uri="{FF2B5EF4-FFF2-40B4-BE49-F238E27FC236}">
                <a16:creationId xmlns:a16="http://schemas.microsoft.com/office/drawing/2014/main" id="{59D386ED-A7B2-4FF4-8282-92EF07E5150C}"/>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A10C6D-91ED-4509-8D8C-E7F54DDB934A}"/>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84C2B779-9116-4121-A2CF-CE8F92A72C27}"/>
              </a:ext>
            </a:extLst>
          </p:cNvPr>
          <p:cNvPicPr>
            <a:picLocks noChangeAspect="1"/>
          </p:cNvPicPr>
          <p:nvPr/>
        </p:nvPicPr>
        <p:blipFill>
          <a:blip r:embed="rId2"/>
          <a:stretch>
            <a:fillRect/>
          </a:stretch>
        </p:blipFill>
        <p:spPr>
          <a:xfrm>
            <a:off x="515565" y="830716"/>
            <a:ext cx="8268511" cy="3990568"/>
          </a:xfrm>
          <a:prstGeom prst="rect">
            <a:avLst/>
          </a:prstGeom>
        </p:spPr>
      </p:pic>
    </p:spTree>
    <p:extLst>
      <p:ext uri="{BB962C8B-B14F-4D97-AF65-F5344CB8AC3E}">
        <p14:creationId xmlns:p14="http://schemas.microsoft.com/office/powerpoint/2010/main" val="2350922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F26F14-3EC2-44DF-857B-6BE5F64CB4F2}"/>
              </a:ext>
            </a:extLst>
          </p:cNvPr>
          <p:cNvSpPr>
            <a:spLocks noGrp="1"/>
          </p:cNvSpPr>
          <p:nvPr>
            <p:ph type="title"/>
          </p:nvPr>
        </p:nvSpPr>
        <p:spPr/>
        <p:txBody>
          <a:bodyPr/>
          <a:lstStyle/>
          <a:p>
            <a:r>
              <a:rPr lang="nl-NL" dirty="0"/>
              <a:t>OMC gebruiken voor analyse van het gedrag van het </a:t>
            </a:r>
            <a:r>
              <a:rPr lang="nl-NL" dirty="0" err="1"/>
              <a:t>Primavera</a:t>
            </a:r>
            <a:r>
              <a:rPr lang="nl-NL" dirty="0"/>
              <a:t> applicatie-landschap</a:t>
            </a:r>
            <a:endParaRPr lang="en-NL" dirty="0"/>
          </a:p>
        </p:txBody>
      </p:sp>
      <p:sp>
        <p:nvSpPr>
          <p:cNvPr id="3" name="Content Placeholder 2">
            <a:extLst>
              <a:ext uri="{FF2B5EF4-FFF2-40B4-BE49-F238E27FC236}">
                <a16:creationId xmlns:a16="http://schemas.microsoft.com/office/drawing/2014/main" id="{AA30DABE-5F8F-454B-8DA7-E84A7345E41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5DE4BC4-D0C9-459C-8BF2-BBB4E4C44E16}"/>
              </a:ext>
            </a:extLst>
          </p:cNvPr>
          <p:cNvSpPr>
            <a:spLocks noGrp="1"/>
          </p:cNvSpPr>
          <p:nvPr>
            <p:ph type="ftr" sz="quarter" idx="11"/>
          </p:nvPr>
        </p:nvSpPr>
        <p:spPr/>
        <p:txBody>
          <a:bodyPr/>
          <a:lstStyle/>
          <a:p>
            <a:r>
              <a:rPr lang="nl-NL"/>
              <a:t>Hoe Prorail de performance verbeterde met Oracle Management Cloud</a:t>
            </a:r>
          </a:p>
        </p:txBody>
      </p:sp>
      <p:pic>
        <p:nvPicPr>
          <p:cNvPr id="2050" name="Picture 2" descr="image2018-4-23_16-56-45.png">
            <a:extLst>
              <a:ext uri="{FF2B5EF4-FFF2-40B4-BE49-F238E27FC236}">
                <a16:creationId xmlns:a16="http://schemas.microsoft.com/office/drawing/2014/main" id="{F2CE88EB-251C-434F-A998-9714547605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4438" y="792000"/>
            <a:ext cx="6962931" cy="38864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 name="Picture 2" descr="Image result for logo primavera oracle">
            <a:extLst>
              <a:ext uri="{FF2B5EF4-FFF2-40B4-BE49-F238E27FC236}">
                <a16:creationId xmlns:a16="http://schemas.microsoft.com/office/drawing/2014/main" id="{8175463F-9C60-4449-8F07-33DA6D20A6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0543" y="1117572"/>
            <a:ext cx="1469744" cy="52109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prorail logo">
            <a:extLst>
              <a:ext uri="{FF2B5EF4-FFF2-40B4-BE49-F238E27FC236}">
                <a16:creationId xmlns:a16="http://schemas.microsoft.com/office/drawing/2014/main" id="{FA1ADA67-9216-49CC-B46D-5C03651460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87094" y="1779151"/>
            <a:ext cx="1233193" cy="29502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B4A727C6-BC07-483C-844B-85F37F14BC80}"/>
              </a:ext>
            </a:extLst>
          </p:cNvPr>
          <p:cNvPicPr>
            <a:picLocks noChangeAspect="1" noChangeArrowheads="1"/>
          </p:cNvPicPr>
          <p:nvPr/>
        </p:nvPicPr>
        <p:blipFill>
          <a:blip r:embed="rId5" cstate="print"/>
          <a:srcRect/>
          <a:stretch>
            <a:fillRect/>
          </a:stretch>
        </p:blipFill>
        <p:spPr bwMode="auto">
          <a:xfrm>
            <a:off x="762579" y="4012730"/>
            <a:ext cx="802288" cy="817357"/>
          </a:xfrm>
          <a:prstGeom prst="rect">
            <a:avLst/>
          </a:prstGeom>
          <a:solidFill>
            <a:srgbClr val="000000"/>
          </a:solidFill>
          <a:ln w="9525">
            <a:noFill/>
            <a:miter lim="800000"/>
            <a:headEnd/>
            <a:tailEnd/>
          </a:ln>
        </p:spPr>
      </p:pic>
      <p:pic>
        <p:nvPicPr>
          <p:cNvPr id="9" name="Picture 12">
            <a:extLst>
              <a:ext uri="{FF2B5EF4-FFF2-40B4-BE49-F238E27FC236}">
                <a16:creationId xmlns:a16="http://schemas.microsoft.com/office/drawing/2014/main" id="{CF5E20F5-6341-4725-A3A1-42A4E7526FD7}"/>
              </a:ext>
            </a:extLst>
          </p:cNvPr>
          <p:cNvPicPr>
            <a:picLocks noChangeAspect="1" noChangeArrowheads="1"/>
          </p:cNvPicPr>
          <p:nvPr/>
        </p:nvPicPr>
        <p:blipFill>
          <a:blip r:embed="rId6" cstate="print"/>
          <a:srcRect/>
          <a:stretch>
            <a:fillRect/>
          </a:stretch>
        </p:blipFill>
        <p:spPr bwMode="auto">
          <a:xfrm>
            <a:off x="4427345" y="2538627"/>
            <a:ext cx="488179" cy="463357"/>
          </a:xfrm>
          <a:prstGeom prst="rect">
            <a:avLst/>
          </a:prstGeom>
          <a:noFill/>
          <a:ln w="9525">
            <a:noFill/>
            <a:miter lim="800000"/>
            <a:headEnd/>
            <a:tailEnd/>
          </a:ln>
        </p:spPr>
      </p:pic>
      <p:pic>
        <p:nvPicPr>
          <p:cNvPr id="10" name="Picture 9" descr="C:\Users\jdeleij\Desktop\server request logo.png">
            <a:extLst>
              <a:ext uri="{FF2B5EF4-FFF2-40B4-BE49-F238E27FC236}">
                <a16:creationId xmlns:a16="http://schemas.microsoft.com/office/drawing/2014/main" id="{911765D9-59E8-4588-8765-C288ADFA8872}"/>
              </a:ext>
            </a:extLst>
          </p:cNvPr>
          <p:cNvPicPr>
            <a:picLocks noChangeAspect="1" noChangeArrowheads="1"/>
          </p:cNvPicPr>
          <p:nvPr/>
        </p:nvPicPr>
        <p:blipFill>
          <a:blip r:embed="rId7" cstate="print"/>
          <a:srcRect t="6748"/>
          <a:stretch>
            <a:fillRect/>
          </a:stretch>
        </p:blipFill>
        <p:spPr bwMode="auto">
          <a:xfrm>
            <a:off x="764973" y="2308746"/>
            <a:ext cx="612246" cy="560914"/>
          </a:xfrm>
          <a:prstGeom prst="rect">
            <a:avLst/>
          </a:prstGeom>
          <a:noFill/>
        </p:spPr>
      </p:pic>
      <p:pic>
        <p:nvPicPr>
          <p:cNvPr id="11" name="Picture 2">
            <a:extLst>
              <a:ext uri="{FF2B5EF4-FFF2-40B4-BE49-F238E27FC236}">
                <a16:creationId xmlns:a16="http://schemas.microsoft.com/office/drawing/2014/main" id="{BC1C2FCB-4CB9-4120-9406-6A7DB953D533}"/>
              </a:ext>
            </a:extLst>
          </p:cNvPr>
          <p:cNvPicPr>
            <a:picLocks noChangeAspect="1" noChangeArrowheads="1"/>
          </p:cNvPicPr>
          <p:nvPr/>
        </p:nvPicPr>
        <p:blipFill>
          <a:blip r:embed="rId8" cstate="print"/>
          <a:srcRect/>
          <a:stretch>
            <a:fillRect/>
          </a:stretch>
        </p:blipFill>
        <p:spPr bwMode="auto">
          <a:xfrm>
            <a:off x="6250543" y="2731063"/>
            <a:ext cx="809696" cy="854965"/>
          </a:xfrm>
          <a:prstGeom prst="rect">
            <a:avLst/>
          </a:prstGeom>
          <a:noFill/>
          <a:ln w="9525">
            <a:noFill/>
            <a:miter lim="800000"/>
            <a:headEnd/>
            <a:tailEnd/>
          </a:ln>
        </p:spPr>
      </p:pic>
      <p:pic>
        <p:nvPicPr>
          <p:cNvPr id="12" name="Picture 4">
            <a:extLst>
              <a:ext uri="{FF2B5EF4-FFF2-40B4-BE49-F238E27FC236}">
                <a16:creationId xmlns:a16="http://schemas.microsoft.com/office/drawing/2014/main" id="{E13776DA-7F53-4275-BFBF-D070F3E7C201}"/>
              </a:ext>
            </a:extLst>
          </p:cNvPr>
          <p:cNvPicPr>
            <a:picLocks noChangeAspect="1" noChangeArrowheads="1"/>
          </p:cNvPicPr>
          <p:nvPr/>
        </p:nvPicPr>
        <p:blipFill>
          <a:blip r:embed="rId9" cstate="print"/>
          <a:srcRect/>
          <a:stretch>
            <a:fillRect/>
          </a:stretch>
        </p:blipFill>
        <p:spPr bwMode="auto">
          <a:xfrm>
            <a:off x="402596" y="905130"/>
            <a:ext cx="542955" cy="521091"/>
          </a:xfrm>
          <a:prstGeom prst="rect">
            <a:avLst/>
          </a:prstGeom>
          <a:noFill/>
          <a:ln w="9525">
            <a:noFill/>
            <a:miter lim="800000"/>
            <a:headEnd/>
            <a:tailEnd/>
          </a:ln>
        </p:spPr>
      </p:pic>
      <p:pic>
        <p:nvPicPr>
          <p:cNvPr id="13" name="Picture 7" descr="C:\Users\jdeleij\Desktop\page logo.png">
            <a:extLst>
              <a:ext uri="{FF2B5EF4-FFF2-40B4-BE49-F238E27FC236}">
                <a16:creationId xmlns:a16="http://schemas.microsoft.com/office/drawing/2014/main" id="{E0E31A08-7545-4396-BF87-D84E9C0DC239}"/>
              </a:ext>
            </a:extLst>
          </p:cNvPr>
          <p:cNvPicPr>
            <a:picLocks noChangeAspect="1" noChangeArrowheads="1"/>
          </p:cNvPicPr>
          <p:nvPr/>
        </p:nvPicPr>
        <p:blipFill>
          <a:blip r:embed="rId10" cstate="print"/>
          <a:srcRect/>
          <a:stretch>
            <a:fillRect/>
          </a:stretch>
        </p:blipFill>
        <p:spPr bwMode="auto">
          <a:xfrm>
            <a:off x="1778045" y="792000"/>
            <a:ext cx="492683" cy="501481"/>
          </a:xfrm>
          <a:prstGeom prst="rect">
            <a:avLst/>
          </a:prstGeom>
          <a:noFill/>
        </p:spPr>
      </p:pic>
      <p:pic>
        <p:nvPicPr>
          <p:cNvPr id="14" name="Picture 8" descr="C:\Users\jdeleij\Desktop\Ajax request logo.png">
            <a:extLst>
              <a:ext uri="{FF2B5EF4-FFF2-40B4-BE49-F238E27FC236}">
                <a16:creationId xmlns:a16="http://schemas.microsoft.com/office/drawing/2014/main" id="{2D49C7E9-1E65-43D2-BABE-5946198F8460}"/>
              </a:ext>
            </a:extLst>
          </p:cNvPr>
          <p:cNvPicPr>
            <a:picLocks noChangeAspect="1" noChangeArrowheads="1"/>
          </p:cNvPicPr>
          <p:nvPr/>
        </p:nvPicPr>
        <p:blipFill>
          <a:blip r:embed="rId11" cstate="print"/>
          <a:srcRect b="6630"/>
          <a:stretch>
            <a:fillRect/>
          </a:stretch>
        </p:blipFill>
        <p:spPr bwMode="auto">
          <a:xfrm>
            <a:off x="2293872" y="1096024"/>
            <a:ext cx="458212" cy="420461"/>
          </a:xfrm>
          <a:prstGeom prst="rect">
            <a:avLst/>
          </a:prstGeom>
          <a:noFill/>
        </p:spPr>
      </p:pic>
      <p:pic>
        <p:nvPicPr>
          <p:cNvPr id="15" name="Picture 7" descr="C:\Users\jdeleij\Desktop\page logo.png">
            <a:extLst>
              <a:ext uri="{FF2B5EF4-FFF2-40B4-BE49-F238E27FC236}">
                <a16:creationId xmlns:a16="http://schemas.microsoft.com/office/drawing/2014/main" id="{BCD26730-DAF2-4EF9-A590-F8B995547FFB}"/>
              </a:ext>
            </a:extLst>
          </p:cNvPr>
          <p:cNvPicPr>
            <a:picLocks noChangeAspect="1" noChangeArrowheads="1"/>
          </p:cNvPicPr>
          <p:nvPr/>
        </p:nvPicPr>
        <p:blipFill>
          <a:blip r:embed="rId10" cstate="print"/>
          <a:srcRect/>
          <a:stretch>
            <a:fillRect/>
          </a:stretch>
        </p:blipFill>
        <p:spPr bwMode="auto">
          <a:xfrm>
            <a:off x="3779494" y="1638663"/>
            <a:ext cx="418745" cy="426223"/>
          </a:xfrm>
          <a:prstGeom prst="rect">
            <a:avLst/>
          </a:prstGeom>
          <a:noFill/>
        </p:spPr>
      </p:pic>
      <p:pic>
        <p:nvPicPr>
          <p:cNvPr id="16" name="Picture 8" descr="C:\Users\jdeleij\Desktop\Ajax request logo.png">
            <a:extLst>
              <a:ext uri="{FF2B5EF4-FFF2-40B4-BE49-F238E27FC236}">
                <a16:creationId xmlns:a16="http://schemas.microsoft.com/office/drawing/2014/main" id="{F4326E08-3DE0-474C-83DE-9BFFBE4E3E40}"/>
              </a:ext>
            </a:extLst>
          </p:cNvPr>
          <p:cNvPicPr>
            <a:picLocks noChangeAspect="1" noChangeArrowheads="1"/>
          </p:cNvPicPr>
          <p:nvPr/>
        </p:nvPicPr>
        <p:blipFill>
          <a:blip r:embed="rId11" cstate="print"/>
          <a:srcRect b="6630"/>
          <a:stretch>
            <a:fillRect/>
          </a:stretch>
        </p:blipFill>
        <p:spPr bwMode="auto">
          <a:xfrm>
            <a:off x="4198239" y="1846466"/>
            <a:ext cx="458212" cy="420461"/>
          </a:xfrm>
          <a:prstGeom prst="rect">
            <a:avLst/>
          </a:prstGeom>
          <a:noFill/>
        </p:spPr>
      </p:pic>
      <p:pic>
        <p:nvPicPr>
          <p:cNvPr id="17" name="Picture 16">
            <a:extLst>
              <a:ext uri="{FF2B5EF4-FFF2-40B4-BE49-F238E27FC236}">
                <a16:creationId xmlns:a16="http://schemas.microsoft.com/office/drawing/2014/main" id="{6944DF81-4BCD-4C69-9C2B-BB4DB62BD40E}"/>
              </a:ext>
            </a:extLst>
          </p:cNvPr>
          <p:cNvPicPr>
            <a:picLocks noChangeAspect="1"/>
          </p:cNvPicPr>
          <p:nvPr/>
        </p:nvPicPr>
        <p:blipFill rotWithShape="1">
          <a:blip r:embed="rId12"/>
          <a:srcRect l="74297" t="22623" b="42039"/>
          <a:stretch/>
        </p:blipFill>
        <p:spPr>
          <a:xfrm>
            <a:off x="6910554" y="3601728"/>
            <a:ext cx="2082499" cy="1295844"/>
          </a:xfrm>
          <a:prstGeom prst="rect">
            <a:avLst/>
          </a:prstGeom>
        </p:spPr>
      </p:pic>
    </p:spTree>
    <p:extLst>
      <p:ext uri="{BB962C8B-B14F-4D97-AF65-F5344CB8AC3E}">
        <p14:creationId xmlns:p14="http://schemas.microsoft.com/office/powerpoint/2010/main" val="743685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105004" y="3307286"/>
            <a:ext cx="2612571" cy="14826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Calibri" panose="020F0502020204030204"/>
            </a:endParaRPr>
          </a:p>
        </p:txBody>
      </p:sp>
      <p:sp>
        <p:nvSpPr>
          <p:cNvPr id="5" name="TextBox 4"/>
          <p:cNvSpPr txBox="1"/>
          <p:nvPr/>
        </p:nvSpPr>
        <p:spPr>
          <a:xfrm>
            <a:off x="4046220" y="4789920"/>
            <a:ext cx="1302536" cy="300082"/>
          </a:xfrm>
          <a:prstGeom prst="rect">
            <a:avLst/>
          </a:prstGeom>
          <a:noFill/>
        </p:spPr>
        <p:txBody>
          <a:bodyPr wrap="none" rtlCol="0">
            <a:spAutoFit/>
          </a:bodyPr>
          <a:lstStyle/>
          <a:p>
            <a:r>
              <a:rPr lang="en-US" dirty="0">
                <a:solidFill>
                  <a:prstClr val="black"/>
                </a:solidFill>
                <a:latin typeface="Calibri" panose="020F0502020204030204"/>
              </a:rPr>
              <a:t>Server met WLS</a:t>
            </a:r>
            <a:endParaRPr lang="nl-NL" dirty="0">
              <a:solidFill>
                <a:prstClr val="black"/>
              </a:solidFill>
              <a:latin typeface="Calibri" panose="020F0502020204030204"/>
            </a:endParaRPr>
          </a:p>
        </p:txBody>
      </p:sp>
      <p:sp>
        <p:nvSpPr>
          <p:cNvPr id="6" name="Cloud 5"/>
          <p:cNvSpPr/>
          <p:nvPr/>
        </p:nvSpPr>
        <p:spPr>
          <a:xfrm>
            <a:off x="3774133" y="380346"/>
            <a:ext cx="3285309" cy="1626326"/>
          </a:xfrm>
          <a:prstGeom prst="cloud">
            <a:avLst/>
          </a:prstGeom>
          <a:solidFill>
            <a:srgbClr val="FF5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prstClr val="white"/>
              </a:solidFill>
              <a:latin typeface="Calibri" panose="020F0502020204030204"/>
            </a:endParaRPr>
          </a:p>
        </p:txBody>
      </p:sp>
      <p:sp>
        <p:nvSpPr>
          <p:cNvPr id="7" name="Rounded Rectangle 6"/>
          <p:cNvSpPr/>
          <p:nvPr/>
        </p:nvSpPr>
        <p:spPr>
          <a:xfrm>
            <a:off x="5073888" y="942049"/>
            <a:ext cx="1149532" cy="666206"/>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latin typeface="Calibri" panose="020F0502020204030204"/>
              </a:rPr>
              <a:t>OMC APM</a:t>
            </a:r>
            <a:endParaRPr lang="nl-NL" dirty="0">
              <a:solidFill>
                <a:sysClr val="windowText" lastClr="000000"/>
              </a:solidFill>
              <a:latin typeface="Calibri" panose="020F0502020204030204"/>
            </a:endParaRPr>
          </a:p>
        </p:txBody>
      </p:sp>
      <p:sp>
        <p:nvSpPr>
          <p:cNvPr id="8" name="Rounded Rectangle 7"/>
          <p:cNvSpPr/>
          <p:nvPr/>
        </p:nvSpPr>
        <p:spPr>
          <a:xfrm>
            <a:off x="4229101" y="3483635"/>
            <a:ext cx="933995" cy="5029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ysClr val="windowText" lastClr="000000"/>
                </a:solidFill>
                <a:latin typeface="Calibri" panose="020F0502020204030204"/>
              </a:rPr>
              <a:t>APM Java Agent</a:t>
            </a:r>
            <a:endParaRPr lang="nl-NL" dirty="0">
              <a:solidFill>
                <a:sysClr val="windowText" lastClr="000000"/>
              </a:solidFill>
              <a:latin typeface="Calibri" panose="020F0502020204030204"/>
            </a:endParaRPr>
          </a:p>
        </p:txBody>
      </p:sp>
      <p:sp>
        <p:nvSpPr>
          <p:cNvPr id="9" name="Rounded Rectangle 8"/>
          <p:cNvSpPr/>
          <p:nvPr/>
        </p:nvSpPr>
        <p:spPr>
          <a:xfrm>
            <a:off x="5303007" y="3751423"/>
            <a:ext cx="1251283" cy="925538"/>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solidFill>
                  <a:prstClr val="white"/>
                </a:solidFill>
                <a:latin typeface="Calibri" panose="020F0502020204030204"/>
              </a:rPr>
              <a:t>WLS</a:t>
            </a:r>
            <a:endParaRPr lang="nl-NL" dirty="0">
              <a:solidFill>
                <a:prstClr val="white"/>
              </a:solidFill>
              <a:latin typeface="Calibri" panose="020F0502020204030204"/>
            </a:endParaRPr>
          </a:p>
        </p:txBody>
      </p:sp>
      <p:sp>
        <p:nvSpPr>
          <p:cNvPr id="15" name="Oval 14"/>
          <p:cNvSpPr/>
          <p:nvPr/>
        </p:nvSpPr>
        <p:spPr>
          <a:xfrm>
            <a:off x="4041921" y="595882"/>
            <a:ext cx="313509" cy="3069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prstClr val="white"/>
                </a:solidFill>
                <a:latin typeface="Calibri" panose="020F0502020204030204"/>
              </a:rPr>
              <a:t>1</a:t>
            </a:r>
            <a:endParaRPr lang="nl-NL" dirty="0">
              <a:solidFill>
                <a:prstClr val="white"/>
              </a:solidFill>
              <a:latin typeface="Calibri" panose="020F0502020204030204"/>
            </a:endParaRPr>
          </a:p>
        </p:txBody>
      </p:sp>
      <p:sp>
        <p:nvSpPr>
          <p:cNvPr id="19" name="TextBox 18"/>
          <p:cNvSpPr txBox="1"/>
          <p:nvPr/>
        </p:nvSpPr>
        <p:spPr>
          <a:xfrm>
            <a:off x="4237865" y="1591174"/>
            <a:ext cx="1086836" cy="300082"/>
          </a:xfrm>
          <a:prstGeom prst="rect">
            <a:avLst/>
          </a:prstGeom>
          <a:noFill/>
        </p:spPr>
        <p:txBody>
          <a:bodyPr wrap="none" rtlCol="0">
            <a:spAutoFit/>
          </a:bodyPr>
          <a:lstStyle/>
          <a:p>
            <a:r>
              <a:rPr lang="en-US" dirty="0">
                <a:solidFill>
                  <a:prstClr val="black"/>
                </a:solidFill>
                <a:latin typeface="Calibri" panose="020F0502020204030204"/>
              </a:rPr>
              <a:t>Oracle Cloud</a:t>
            </a:r>
            <a:endParaRPr lang="nl-NL" dirty="0">
              <a:solidFill>
                <a:prstClr val="black"/>
              </a:solidFill>
              <a:latin typeface="Calibri" panose="020F0502020204030204"/>
            </a:endParaRPr>
          </a:p>
        </p:txBody>
      </p:sp>
      <p:sp>
        <p:nvSpPr>
          <p:cNvPr id="22" name="Rectangular Callout 21"/>
          <p:cNvSpPr/>
          <p:nvPr/>
        </p:nvSpPr>
        <p:spPr>
          <a:xfrm>
            <a:off x="2148758" y="217647"/>
            <a:ext cx="1814787" cy="306977"/>
          </a:xfrm>
          <a:prstGeom prst="wedgeRectCallout">
            <a:avLst>
              <a:gd name="adj1" fmla="val 59425"/>
              <a:gd name="adj2" fmla="val 13058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a:solidFill>
                  <a:sysClr val="windowText" lastClr="000000"/>
                </a:solidFill>
                <a:latin typeface="Calibri" panose="020F0502020204030204"/>
              </a:rPr>
              <a:t>Oracle Cloud Trial Account</a:t>
            </a:r>
            <a:endParaRPr lang="nl-NL" sz="1050" dirty="0">
              <a:solidFill>
                <a:sysClr val="windowText" lastClr="000000"/>
              </a:solidFill>
              <a:latin typeface="Calibri" panose="020F0502020204030204"/>
            </a:endParaRPr>
          </a:p>
        </p:txBody>
      </p:sp>
      <p:sp>
        <p:nvSpPr>
          <p:cNvPr id="23" name="Rectangular Callout 22"/>
          <p:cNvSpPr/>
          <p:nvPr/>
        </p:nvSpPr>
        <p:spPr>
          <a:xfrm>
            <a:off x="2274626" y="958670"/>
            <a:ext cx="1688918" cy="306977"/>
          </a:xfrm>
          <a:prstGeom prst="wedgeRectCallout">
            <a:avLst>
              <a:gd name="adj1" fmla="val 116289"/>
              <a:gd name="adj2" fmla="val 60372"/>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solidFill>
                  <a:sysClr val="windowText" lastClr="000000"/>
                </a:solidFill>
                <a:latin typeface="Calibri" panose="020F0502020204030204"/>
              </a:rPr>
              <a:t>OMC APM Service Instance</a:t>
            </a:r>
            <a:endParaRPr lang="nl-NL" sz="1050" dirty="0">
              <a:solidFill>
                <a:sysClr val="windowText" lastClr="000000"/>
              </a:solidFill>
              <a:latin typeface="Calibri" panose="020F0502020204030204"/>
            </a:endParaRPr>
          </a:p>
        </p:txBody>
      </p:sp>
      <p:sp>
        <p:nvSpPr>
          <p:cNvPr id="14" name="Oval 13"/>
          <p:cNvSpPr/>
          <p:nvPr/>
        </p:nvSpPr>
        <p:spPr>
          <a:xfrm>
            <a:off x="4041921" y="1049359"/>
            <a:ext cx="313509" cy="3069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prstClr val="white"/>
                </a:solidFill>
                <a:latin typeface="Calibri" panose="020F0502020204030204"/>
              </a:rPr>
              <a:t>2</a:t>
            </a:r>
            <a:endParaRPr lang="nl-NL" dirty="0">
              <a:solidFill>
                <a:prstClr val="white"/>
              </a:solidFill>
              <a:latin typeface="Calibri" panose="020F0502020204030204"/>
            </a:endParaRPr>
          </a:p>
        </p:txBody>
      </p:sp>
      <p:sp>
        <p:nvSpPr>
          <p:cNvPr id="24" name="Rectangular Callout 23"/>
          <p:cNvSpPr/>
          <p:nvPr/>
        </p:nvSpPr>
        <p:spPr>
          <a:xfrm>
            <a:off x="2704962" y="2514470"/>
            <a:ext cx="1400042" cy="472776"/>
          </a:xfrm>
          <a:prstGeom prst="wedgeRectCallout">
            <a:avLst>
              <a:gd name="adj1" fmla="val 87377"/>
              <a:gd name="adj2" fmla="val 164486"/>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solidFill>
                  <a:sysClr val="windowText" lastClr="000000"/>
                </a:solidFill>
                <a:latin typeface="Calibri" panose="020F0502020204030204"/>
              </a:rPr>
              <a:t>OMC APM Agent Download &amp; Install</a:t>
            </a:r>
            <a:endParaRPr lang="nl-NL" sz="1050" dirty="0">
              <a:solidFill>
                <a:sysClr val="windowText" lastClr="000000"/>
              </a:solidFill>
              <a:latin typeface="Calibri" panose="020F0502020204030204"/>
            </a:endParaRPr>
          </a:p>
        </p:txBody>
      </p:sp>
      <p:sp>
        <p:nvSpPr>
          <p:cNvPr id="18" name="Oval 17"/>
          <p:cNvSpPr/>
          <p:nvPr/>
        </p:nvSpPr>
        <p:spPr>
          <a:xfrm>
            <a:off x="3949448" y="3237824"/>
            <a:ext cx="313509" cy="3069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prstClr val="white"/>
                </a:solidFill>
                <a:latin typeface="Calibri" panose="020F0502020204030204"/>
              </a:rPr>
              <a:t>3</a:t>
            </a:r>
            <a:endParaRPr lang="nl-NL" dirty="0">
              <a:solidFill>
                <a:prstClr val="white"/>
              </a:solidFill>
              <a:latin typeface="Calibri" panose="020F0502020204030204"/>
            </a:endParaRPr>
          </a:p>
        </p:txBody>
      </p:sp>
      <p:sp>
        <p:nvSpPr>
          <p:cNvPr id="12" name="Oval 11"/>
          <p:cNvSpPr/>
          <p:nvPr/>
        </p:nvSpPr>
        <p:spPr>
          <a:xfrm>
            <a:off x="4816861" y="2224136"/>
            <a:ext cx="313509" cy="3069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prstClr val="white"/>
                </a:solidFill>
                <a:latin typeface="Calibri" panose="020F0502020204030204"/>
              </a:rPr>
              <a:t>A</a:t>
            </a:r>
            <a:endParaRPr lang="nl-NL" dirty="0">
              <a:solidFill>
                <a:prstClr val="white"/>
              </a:solidFill>
              <a:latin typeface="Calibri" panose="020F0502020204030204"/>
            </a:endParaRPr>
          </a:p>
        </p:txBody>
      </p:sp>
      <p:sp>
        <p:nvSpPr>
          <p:cNvPr id="13" name="Oval 12"/>
          <p:cNvSpPr/>
          <p:nvPr/>
        </p:nvSpPr>
        <p:spPr>
          <a:xfrm>
            <a:off x="6099321" y="1428052"/>
            <a:ext cx="313509" cy="3069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prstClr val="white"/>
                </a:solidFill>
                <a:latin typeface="Calibri" panose="020F0502020204030204"/>
              </a:rPr>
              <a:t>6</a:t>
            </a:r>
            <a:endParaRPr lang="nl-NL" dirty="0">
              <a:solidFill>
                <a:prstClr val="white"/>
              </a:solidFill>
              <a:latin typeface="Calibri" panose="020F0502020204030204"/>
            </a:endParaRPr>
          </a:p>
        </p:txBody>
      </p:sp>
      <p:sp>
        <p:nvSpPr>
          <p:cNvPr id="16" name="Oval 15"/>
          <p:cNvSpPr/>
          <p:nvPr/>
        </p:nvSpPr>
        <p:spPr>
          <a:xfrm>
            <a:off x="6380691" y="3679578"/>
            <a:ext cx="313509" cy="3069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prstClr val="white"/>
                </a:solidFill>
                <a:latin typeface="Calibri" panose="020F0502020204030204"/>
              </a:rPr>
              <a:t>5</a:t>
            </a:r>
            <a:endParaRPr lang="nl-NL" dirty="0">
              <a:solidFill>
                <a:prstClr val="white"/>
              </a:solidFill>
              <a:latin typeface="Calibri" panose="020F0502020204030204"/>
            </a:endParaRPr>
          </a:p>
        </p:txBody>
      </p:sp>
      <p:sp>
        <p:nvSpPr>
          <p:cNvPr id="17" name="Oval 16"/>
          <p:cNvSpPr/>
          <p:nvPr/>
        </p:nvSpPr>
        <p:spPr>
          <a:xfrm>
            <a:off x="4323291" y="4383046"/>
            <a:ext cx="313509" cy="3069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prstClr val="white"/>
                </a:solidFill>
                <a:latin typeface="Calibri" panose="020F0502020204030204"/>
              </a:rPr>
              <a:t>4</a:t>
            </a:r>
            <a:endParaRPr lang="nl-NL" dirty="0">
              <a:solidFill>
                <a:prstClr val="white"/>
              </a:solidFill>
              <a:latin typeface="Calibri" panose="020F0502020204030204"/>
            </a:endParaRPr>
          </a:p>
        </p:txBody>
      </p:sp>
      <p:sp>
        <p:nvSpPr>
          <p:cNvPr id="25" name="Rectangular Callout 24"/>
          <p:cNvSpPr/>
          <p:nvPr/>
        </p:nvSpPr>
        <p:spPr>
          <a:xfrm>
            <a:off x="2783338" y="4219256"/>
            <a:ext cx="1400042" cy="472776"/>
          </a:xfrm>
          <a:prstGeom prst="wedgeRectCallout">
            <a:avLst>
              <a:gd name="adj1" fmla="val 113968"/>
              <a:gd name="adj2" fmla="val -192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solidFill>
                  <a:sysClr val="windowText" lastClr="000000"/>
                </a:solidFill>
                <a:latin typeface="Calibri" panose="020F0502020204030204"/>
              </a:rPr>
              <a:t>Configure Agent in WLS </a:t>
            </a:r>
            <a:r>
              <a:rPr lang="en-US" sz="1050" dirty="0" err="1">
                <a:solidFill>
                  <a:sysClr val="windowText" lastClr="000000"/>
                </a:solidFill>
                <a:latin typeface="Calibri" panose="020F0502020204030204"/>
              </a:rPr>
              <a:t>config</a:t>
            </a:r>
            <a:r>
              <a:rPr lang="en-US" sz="1050" dirty="0">
                <a:solidFill>
                  <a:sysClr val="windowText" lastClr="000000"/>
                </a:solidFill>
                <a:latin typeface="Calibri" panose="020F0502020204030204"/>
              </a:rPr>
              <a:t> files</a:t>
            </a:r>
            <a:endParaRPr lang="nl-NL" sz="1050" dirty="0">
              <a:solidFill>
                <a:sysClr val="windowText" lastClr="000000"/>
              </a:solidFill>
              <a:latin typeface="Calibri" panose="020F0502020204030204"/>
            </a:endParaRPr>
          </a:p>
        </p:txBody>
      </p:sp>
      <p:sp>
        <p:nvSpPr>
          <p:cNvPr id="26" name="Rectangle 25"/>
          <p:cNvSpPr/>
          <p:nvPr/>
        </p:nvSpPr>
        <p:spPr>
          <a:xfrm>
            <a:off x="5052061" y="4260875"/>
            <a:ext cx="300446" cy="292659"/>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solidFill>
                <a:prstClr val="black"/>
              </a:solidFill>
              <a:latin typeface="Calibri" panose="020F0502020204030204"/>
            </a:endParaRPr>
          </a:p>
        </p:txBody>
      </p:sp>
      <p:sp>
        <p:nvSpPr>
          <p:cNvPr id="27" name="Rectangular Callout 26"/>
          <p:cNvSpPr/>
          <p:nvPr/>
        </p:nvSpPr>
        <p:spPr>
          <a:xfrm>
            <a:off x="6877295" y="3073706"/>
            <a:ext cx="928621" cy="425799"/>
          </a:xfrm>
          <a:prstGeom prst="wedgeRectCallout">
            <a:avLst>
              <a:gd name="adj1" fmla="val -109020"/>
              <a:gd name="adj2" fmla="val 12145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solidFill>
                  <a:sysClr val="windowText" lastClr="000000"/>
                </a:solidFill>
                <a:latin typeface="Calibri" panose="020F0502020204030204"/>
              </a:rPr>
              <a:t>Restart WLS</a:t>
            </a:r>
            <a:endParaRPr lang="nl-NL" sz="1050" dirty="0">
              <a:solidFill>
                <a:sysClr val="windowText" lastClr="000000"/>
              </a:solidFill>
              <a:latin typeface="Calibri" panose="020F0502020204030204"/>
            </a:endParaRPr>
          </a:p>
        </p:txBody>
      </p:sp>
      <p:sp>
        <p:nvSpPr>
          <p:cNvPr id="28" name="Rectangular Callout 27"/>
          <p:cNvSpPr/>
          <p:nvPr/>
        </p:nvSpPr>
        <p:spPr>
          <a:xfrm>
            <a:off x="6941876" y="803366"/>
            <a:ext cx="1674965" cy="974707"/>
          </a:xfrm>
          <a:prstGeom prst="wedgeRectCallout">
            <a:avLst>
              <a:gd name="adj1" fmla="val -94975"/>
              <a:gd name="adj2" fmla="val -470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solidFill>
                  <a:sysClr val="windowText" lastClr="000000"/>
                </a:solidFill>
                <a:latin typeface="Calibri" panose="020F0502020204030204"/>
              </a:rPr>
              <a:t>Configure Browser Agent in OMC APM instance (Browser Agent = Full) – </a:t>
            </a:r>
            <a:r>
              <a:rPr lang="en-US" sz="1050" dirty="0" err="1">
                <a:solidFill>
                  <a:sysClr val="windowText" lastClr="000000"/>
                </a:solidFill>
                <a:latin typeface="Calibri" panose="020F0502020204030204"/>
              </a:rPr>
              <a:t>dat</a:t>
            </a:r>
            <a:r>
              <a:rPr lang="en-US" sz="1050" dirty="0">
                <a:solidFill>
                  <a:sysClr val="windowText" lastClr="000000"/>
                </a:solidFill>
                <a:latin typeface="Calibri" panose="020F0502020204030204"/>
              </a:rPr>
              <a:t> </a:t>
            </a:r>
            <a:r>
              <a:rPr lang="en-US" sz="1050" dirty="0" err="1">
                <a:solidFill>
                  <a:sysClr val="windowText" lastClr="000000"/>
                </a:solidFill>
                <a:latin typeface="Calibri" panose="020F0502020204030204"/>
              </a:rPr>
              <a:t>zorgt</a:t>
            </a:r>
            <a:r>
              <a:rPr lang="en-US" sz="1050" dirty="0">
                <a:solidFill>
                  <a:sysClr val="windowText" lastClr="000000"/>
                </a:solidFill>
                <a:latin typeface="Calibri" panose="020F0502020204030204"/>
              </a:rPr>
              <a:t> </a:t>
            </a:r>
            <a:r>
              <a:rPr lang="en-US" sz="1050" dirty="0" err="1">
                <a:solidFill>
                  <a:sysClr val="windowText" lastClr="000000"/>
                </a:solidFill>
                <a:latin typeface="Calibri" panose="020F0502020204030204"/>
              </a:rPr>
              <a:t>voor</a:t>
            </a:r>
            <a:r>
              <a:rPr lang="en-US" sz="1050" dirty="0">
                <a:solidFill>
                  <a:sysClr val="windowText" lastClr="000000"/>
                </a:solidFill>
                <a:latin typeface="Calibri" panose="020F0502020204030204"/>
              </a:rPr>
              <a:t> </a:t>
            </a:r>
            <a:r>
              <a:rPr lang="en-US" sz="1050" dirty="0" err="1">
                <a:solidFill>
                  <a:sysClr val="windowText" lastClr="000000"/>
                </a:solidFill>
                <a:latin typeface="Calibri" panose="020F0502020204030204"/>
              </a:rPr>
              <a:t>injectie</a:t>
            </a:r>
            <a:r>
              <a:rPr lang="en-US" sz="1050" dirty="0">
                <a:solidFill>
                  <a:sysClr val="windowText" lastClr="000000"/>
                </a:solidFill>
                <a:latin typeface="Calibri" panose="020F0502020204030204"/>
              </a:rPr>
              <a:t> van browser agent in de </a:t>
            </a:r>
            <a:r>
              <a:rPr lang="en-US" sz="1050" dirty="0" err="1">
                <a:solidFill>
                  <a:sysClr val="windowText" lastClr="000000"/>
                </a:solidFill>
                <a:latin typeface="Calibri" panose="020F0502020204030204"/>
              </a:rPr>
              <a:t>WebAccess</a:t>
            </a:r>
            <a:r>
              <a:rPr lang="en-US" sz="1050" dirty="0">
                <a:solidFill>
                  <a:sysClr val="windowText" lastClr="000000"/>
                </a:solidFill>
                <a:latin typeface="Calibri" panose="020F0502020204030204"/>
              </a:rPr>
              <a:t> client</a:t>
            </a:r>
            <a:endParaRPr lang="nl-NL" sz="1050" dirty="0">
              <a:solidFill>
                <a:sysClr val="windowText" lastClr="000000"/>
              </a:solidFill>
              <a:latin typeface="Calibri" panose="020F0502020204030204"/>
            </a:endParaRPr>
          </a:p>
        </p:txBody>
      </p:sp>
      <p:sp>
        <p:nvSpPr>
          <p:cNvPr id="29" name="Rectangle 28"/>
          <p:cNvSpPr/>
          <p:nvPr/>
        </p:nvSpPr>
        <p:spPr>
          <a:xfrm>
            <a:off x="7273545" y="4214192"/>
            <a:ext cx="1432850" cy="842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75">
              <a:solidFill>
                <a:prstClr val="white"/>
              </a:solidFill>
              <a:latin typeface="Calibri" panose="020F0502020204030204"/>
            </a:endParaRPr>
          </a:p>
        </p:txBody>
      </p:sp>
      <p:sp>
        <p:nvSpPr>
          <p:cNvPr id="30" name="Rounded Rectangle 29"/>
          <p:cNvSpPr/>
          <p:nvPr/>
        </p:nvSpPr>
        <p:spPr>
          <a:xfrm>
            <a:off x="7341605" y="4314373"/>
            <a:ext cx="512244" cy="2857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675" dirty="0">
                <a:solidFill>
                  <a:sysClr val="windowText" lastClr="000000"/>
                </a:solidFill>
                <a:latin typeface="Calibri" panose="020F0502020204030204"/>
              </a:rPr>
              <a:t>APM Java Agent</a:t>
            </a:r>
            <a:endParaRPr lang="nl-NL" sz="675" dirty="0">
              <a:solidFill>
                <a:sysClr val="windowText" lastClr="000000"/>
              </a:solidFill>
              <a:latin typeface="Calibri" panose="020F0502020204030204"/>
            </a:endParaRPr>
          </a:p>
        </p:txBody>
      </p:sp>
      <p:sp>
        <p:nvSpPr>
          <p:cNvPr id="31" name="Rounded Rectangle 30"/>
          <p:cNvSpPr/>
          <p:nvPr/>
        </p:nvSpPr>
        <p:spPr>
          <a:xfrm>
            <a:off x="7930583" y="4466499"/>
            <a:ext cx="686259" cy="5257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75" dirty="0">
                <a:solidFill>
                  <a:prstClr val="white"/>
                </a:solidFill>
                <a:latin typeface="Calibri" panose="020F0502020204030204"/>
              </a:rPr>
              <a:t>WLS</a:t>
            </a:r>
            <a:endParaRPr lang="nl-NL" sz="675" dirty="0">
              <a:solidFill>
                <a:prstClr val="white"/>
              </a:solidFill>
              <a:latin typeface="Calibri" panose="020F0502020204030204"/>
            </a:endParaRPr>
          </a:p>
        </p:txBody>
      </p:sp>
      <p:sp>
        <p:nvSpPr>
          <p:cNvPr id="34" name="Rectangle 33"/>
          <p:cNvSpPr/>
          <p:nvPr/>
        </p:nvSpPr>
        <p:spPr>
          <a:xfrm>
            <a:off x="7408298" y="4047021"/>
            <a:ext cx="1432850" cy="842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75">
              <a:solidFill>
                <a:prstClr val="white"/>
              </a:solidFill>
              <a:latin typeface="Calibri" panose="020F0502020204030204"/>
            </a:endParaRPr>
          </a:p>
        </p:txBody>
      </p:sp>
      <p:sp>
        <p:nvSpPr>
          <p:cNvPr id="35" name="Rounded Rectangle 34"/>
          <p:cNvSpPr/>
          <p:nvPr/>
        </p:nvSpPr>
        <p:spPr>
          <a:xfrm>
            <a:off x="7476358" y="4147202"/>
            <a:ext cx="512244" cy="2857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675" dirty="0">
                <a:solidFill>
                  <a:sysClr val="windowText" lastClr="000000"/>
                </a:solidFill>
                <a:latin typeface="Calibri" panose="020F0502020204030204"/>
              </a:rPr>
              <a:t>APM Java Agent</a:t>
            </a:r>
            <a:endParaRPr lang="nl-NL" sz="675" dirty="0">
              <a:solidFill>
                <a:sysClr val="windowText" lastClr="000000"/>
              </a:solidFill>
              <a:latin typeface="Calibri" panose="020F0502020204030204"/>
            </a:endParaRPr>
          </a:p>
        </p:txBody>
      </p:sp>
      <p:sp>
        <p:nvSpPr>
          <p:cNvPr id="36" name="Rounded Rectangle 35"/>
          <p:cNvSpPr/>
          <p:nvPr/>
        </p:nvSpPr>
        <p:spPr>
          <a:xfrm>
            <a:off x="8065336" y="4299328"/>
            <a:ext cx="686259" cy="5257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75" dirty="0">
                <a:solidFill>
                  <a:prstClr val="white"/>
                </a:solidFill>
                <a:latin typeface="Calibri" panose="020F0502020204030204"/>
              </a:rPr>
              <a:t>WLS</a:t>
            </a:r>
            <a:endParaRPr lang="nl-NL" sz="675" dirty="0">
              <a:solidFill>
                <a:prstClr val="white"/>
              </a:solidFill>
              <a:latin typeface="Calibri" panose="020F0502020204030204"/>
            </a:endParaRPr>
          </a:p>
        </p:txBody>
      </p:sp>
      <p:sp>
        <p:nvSpPr>
          <p:cNvPr id="38" name="Rectangle 37"/>
          <p:cNvSpPr/>
          <p:nvPr/>
        </p:nvSpPr>
        <p:spPr>
          <a:xfrm>
            <a:off x="7543051" y="3879851"/>
            <a:ext cx="1432850" cy="8422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75">
              <a:solidFill>
                <a:prstClr val="white"/>
              </a:solidFill>
              <a:latin typeface="Calibri" panose="020F0502020204030204"/>
            </a:endParaRPr>
          </a:p>
        </p:txBody>
      </p:sp>
      <p:sp>
        <p:nvSpPr>
          <p:cNvPr id="39" name="Rounded Rectangle 38"/>
          <p:cNvSpPr/>
          <p:nvPr/>
        </p:nvSpPr>
        <p:spPr>
          <a:xfrm>
            <a:off x="7611111" y="3980032"/>
            <a:ext cx="512244" cy="2857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675" dirty="0">
                <a:solidFill>
                  <a:sysClr val="windowText" lastClr="000000"/>
                </a:solidFill>
                <a:latin typeface="Calibri" panose="020F0502020204030204"/>
              </a:rPr>
              <a:t>APM Java Agent</a:t>
            </a:r>
            <a:endParaRPr lang="nl-NL" sz="675" dirty="0">
              <a:solidFill>
                <a:sysClr val="windowText" lastClr="000000"/>
              </a:solidFill>
              <a:latin typeface="Calibri" panose="020F0502020204030204"/>
            </a:endParaRPr>
          </a:p>
        </p:txBody>
      </p:sp>
      <p:sp>
        <p:nvSpPr>
          <p:cNvPr id="40" name="Rounded Rectangle 39"/>
          <p:cNvSpPr/>
          <p:nvPr/>
        </p:nvSpPr>
        <p:spPr>
          <a:xfrm>
            <a:off x="8200089" y="4132158"/>
            <a:ext cx="686259" cy="525782"/>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675" dirty="0">
                <a:solidFill>
                  <a:prstClr val="white"/>
                </a:solidFill>
                <a:latin typeface="Calibri" panose="020F0502020204030204"/>
              </a:rPr>
              <a:t>WLS</a:t>
            </a:r>
            <a:endParaRPr lang="nl-NL" sz="675" dirty="0">
              <a:solidFill>
                <a:prstClr val="white"/>
              </a:solidFill>
              <a:latin typeface="Calibri" panose="020F0502020204030204"/>
            </a:endParaRPr>
          </a:p>
        </p:txBody>
      </p:sp>
      <p:sp>
        <p:nvSpPr>
          <p:cNvPr id="41" name="Oval 40"/>
          <p:cNvSpPr/>
          <p:nvPr/>
        </p:nvSpPr>
        <p:spPr>
          <a:xfrm>
            <a:off x="8646064" y="3613891"/>
            <a:ext cx="313509" cy="3069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prstClr val="white"/>
                </a:solidFill>
                <a:latin typeface="Calibri" panose="020F0502020204030204"/>
              </a:rPr>
              <a:t>7</a:t>
            </a:r>
            <a:endParaRPr lang="nl-NL" dirty="0">
              <a:solidFill>
                <a:prstClr val="white"/>
              </a:solidFill>
              <a:latin typeface="Calibri" panose="020F0502020204030204"/>
            </a:endParaRPr>
          </a:p>
        </p:txBody>
      </p:sp>
      <p:sp>
        <p:nvSpPr>
          <p:cNvPr id="42" name="Rectangular Callout 41"/>
          <p:cNvSpPr/>
          <p:nvPr/>
        </p:nvSpPr>
        <p:spPr>
          <a:xfrm>
            <a:off x="8047281" y="2318658"/>
            <a:ext cx="928621" cy="739352"/>
          </a:xfrm>
          <a:prstGeom prst="wedgeRectCallout">
            <a:avLst>
              <a:gd name="adj1" fmla="val 17583"/>
              <a:gd name="adj2" fmla="val 19702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a:solidFill>
                  <a:sysClr val="windowText" lastClr="000000"/>
                </a:solidFill>
                <a:latin typeface="Calibri" panose="020F0502020204030204"/>
              </a:rPr>
              <a:t>Setup APM Java Agent op </a:t>
            </a:r>
            <a:r>
              <a:rPr lang="en-US" sz="1050" dirty="0" err="1">
                <a:solidFill>
                  <a:sysClr val="windowText" lastClr="000000"/>
                </a:solidFill>
                <a:latin typeface="Calibri" panose="020F0502020204030204"/>
              </a:rPr>
              <a:t>andere</a:t>
            </a:r>
            <a:r>
              <a:rPr lang="en-US" sz="1050" dirty="0">
                <a:solidFill>
                  <a:sysClr val="windowText" lastClr="000000"/>
                </a:solidFill>
                <a:latin typeface="Calibri" panose="020F0502020204030204"/>
              </a:rPr>
              <a:t> WLS servers</a:t>
            </a:r>
            <a:endParaRPr lang="nl-NL" sz="1050" dirty="0">
              <a:solidFill>
                <a:sysClr val="windowText" lastClr="000000"/>
              </a:solidFill>
              <a:latin typeface="Calibri" panose="020F0502020204030204"/>
            </a:endParaRPr>
          </a:p>
        </p:txBody>
      </p:sp>
      <p:sp>
        <p:nvSpPr>
          <p:cNvPr id="43" name="Rectangle 42"/>
          <p:cNvSpPr/>
          <p:nvPr/>
        </p:nvSpPr>
        <p:spPr>
          <a:xfrm>
            <a:off x="355430" y="2082246"/>
            <a:ext cx="1637675" cy="2064956"/>
          </a:xfrm>
          <a:prstGeom prst="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solidFill>
                <a:prstClr val="white"/>
              </a:solidFill>
              <a:latin typeface="Calibri" panose="020F0502020204030204"/>
            </a:endParaRPr>
          </a:p>
        </p:txBody>
      </p:sp>
      <p:sp>
        <p:nvSpPr>
          <p:cNvPr id="44" name="TextBox 43"/>
          <p:cNvSpPr txBox="1"/>
          <p:nvPr/>
        </p:nvSpPr>
        <p:spPr>
          <a:xfrm>
            <a:off x="355430" y="4147201"/>
            <a:ext cx="1919196" cy="507831"/>
          </a:xfrm>
          <a:prstGeom prst="rect">
            <a:avLst/>
          </a:prstGeom>
          <a:noFill/>
        </p:spPr>
        <p:txBody>
          <a:bodyPr wrap="square" rtlCol="0">
            <a:spAutoFit/>
          </a:bodyPr>
          <a:lstStyle/>
          <a:p>
            <a:r>
              <a:rPr lang="en-US" dirty="0">
                <a:solidFill>
                  <a:prstClr val="black"/>
                </a:solidFill>
                <a:latin typeface="Calibri" panose="020F0502020204030204"/>
              </a:rPr>
              <a:t>Client met Primavera Professional Client</a:t>
            </a:r>
            <a:endParaRPr lang="nl-NL" dirty="0">
              <a:solidFill>
                <a:prstClr val="black"/>
              </a:solidFill>
              <a:latin typeface="Calibri" panose="020F0502020204030204"/>
            </a:endParaRPr>
          </a:p>
        </p:txBody>
      </p:sp>
      <p:sp>
        <p:nvSpPr>
          <p:cNvPr id="45" name="Rounded Rectangle 44"/>
          <p:cNvSpPr/>
          <p:nvPr/>
        </p:nvSpPr>
        <p:spPr>
          <a:xfrm>
            <a:off x="913708" y="2503982"/>
            <a:ext cx="933995" cy="5029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ysClr val="windowText" lastClr="000000"/>
                </a:solidFill>
                <a:latin typeface="Calibri" panose="020F0502020204030204"/>
              </a:rPr>
              <a:t>APM Java Agent</a:t>
            </a:r>
            <a:endParaRPr lang="nl-NL" dirty="0">
              <a:solidFill>
                <a:sysClr val="windowText" lastClr="000000"/>
              </a:solidFill>
              <a:latin typeface="Calibri" panose="020F0502020204030204"/>
            </a:endParaRPr>
          </a:p>
        </p:txBody>
      </p:sp>
      <p:sp>
        <p:nvSpPr>
          <p:cNvPr id="46" name="Rounded Rectangle 45"/>
          <p:cNvSpPr/>
          <p:nvPr/>
        </p:nvSpPr>
        <p:spPr>
          <a:xfrm>
            <a:off x="578537" y="3108703"/>
            <a:ext cx="1251283" cy="9255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solidFill>
                  <a:prstClr val="white"/>
                </a:solidFill>
                <a:latin typeface="Calibri" panose="020F0502020204030204"/>
              </a:rPr>
              <a:t>Primavera Professional Client</a:t>
            </a:r>
            <a:endParaRPr lang="nl-NL" dirty="0">
              <a:solidFill>
                <a:prstClr val="white"/>
              </a:solidFill>
              <a:latin typeface="Calibri" panose="020F0502020204030204"/>
            </a:endParaRPr>
          </a:p>
        </p:txBody>
      </p:sp>
      <p:sp>
        <p:nvSpPr>
          <p:cNvPr id="47" name="Oval 46"/>
          <p:cNvSpPr/>
          <p:nvPr/>
        </p:nvSpPr>
        <p:spPr>
          <a:xfrm>
            <a:off x="421782" y="2006671"/>
            <a:ext cx="313509" cy="30697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solidFill>
                  <a:prstClr val="white"/>
                </a:solidFill>
                <a:latin typeface="Calibri" panose="020F0502020204030204"/>
              </a:rPr>
              <a:t>8</a:t>
            </a:r>
            <a:endParaRPr lang="nl-NL" dirty="0">
              <a:solidFill>
                <a:prstClr val="white"/>
              </a:solidFill>
              <a:latin typeface="Calibri" panose="020F0502020204030204"/>
            </a:endParaRPr>
          </a:p>
        </p:txBody>
      </p:sp>
      <p:sp>
        <p:nvSpPr>
          <p:cNvPr id="48" name="Rectangular Callout 47"/>
          <p:cNvSpPr/>
          <p:nvPr/>
        </p:nvSpPr>
        <p:spPr>
          <a:xfrm>
            <a:off x="161506" y="803365"/>
            <a:ext cx="1668314" cy="804890"/>
          </a:xfrm>
          <a:prstGeom prst="wedgeRectCallout">
            <a:avLst>
              <a:gd name="adj1" fmla="val -13275"/>
              <a:gd name="adj2" fmla="val 13087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err="1">
                <a:solidFill>
                  <a:sysClr val="windowText" lastClr="000000"/>
                </a:solidFill>
                <a:latin typeface="Calibri" panose="020F0502020204030204"/>
              </a:rPr>
              <a:t>Configureer</a:t>
            </a:r>
            <a:r>
              <a:rPr lang="en-US" sz="1050" dirty="0">
                <a:solidFill>
                  <a:sysClr val="windowText" lastClr="000000"/>
                </a:solidFill>
                <a:latin typeface="Calibri" panose="020F0502020204030204"/>
              </a:rPr>
              <a:t> Java Agent op client devices met Primavera Profession Client (</a:t>
            </a:r>
            <a:r>
              <a:rPr lang="en-US" sz="1050" dirty="0" err="1">
                <a:solidFill>
                  <a:sysClr val="windowText" lastClr="000000"/>
                </a:solidFill>
                <a:latin typeface="Calibri" panose="020F0502020204030204"/>
              </a:rPr>
              <a:t>volgens</a:t>
            </a:r>
            <a:r>
              <a:rPr lang="en-US" sz="1050" dirty="0">
                <a:solidFill>
                  <a:sysClr val="windowText" lastClr="000000"/>
                </a:solidFill>
                <a:latin typeface="Calibri" panose="020F0502020204030204"/>
              </a:rPr>
              <a:t> </a:t>
            </a:r>
            <a:r>
              <a:rPr lang="en-US" sz="1050" dirty="0" err="1">
                <a:solidFill>
                  <a:sysClr val="windowText" lastClr="000000"/>
                </a:solidFill>
                <a:latin typeface="Calibri" panose="020F0502020204030204"/>
              </a:rPr>
              <a:t>instructies</a:t>
            </a:r>
            <a:r>
              <a:rPr lang="en-US" sz="1050" dirty="0">
                <a:solidFill>
                  <a:sysClr val="windowText" lastClr="000000"/>
                </a:solidFill>
                <a:latin typeface="Calibri" panose="020F0502020204030204"/>
              </a:rPr>
              <a:t> Oracle)</a:t>
            </a:r>
            <a:endParaRPr lang="nl-NL" sz="1050" dirty="0">
              <a:solidFill>
                <a:sysClr val="windowText" lastClr="000000"/>
              </a:solidFill>
              <a:latin typeface="Calibri" panose="020F0502020204030204"/>
            </a:endParaRPr>
          </a:p>
        </p:txBody>
      </p:sp>
      <p:cxnSp>
        <p:nvCxnSpPr>
          <p:cNvPr id="50" name="Straight Connector 49"/>
          <p:cNvCxnSpPr/>
          <p:nvPr/>
        </p:nvCxnSpPr>
        <p:spPr>
          <a:xfrm>
            <a:off x="2192278" y="2253343"/>
            <a:ext cx="6783623" cy="6532"/>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1" name="Rectangular Callout 50"/>
          <p:cNvSpPr/>
          <p:nvPr/>
        </p:nvSpPr>
        <p:spPr>
          <a:xfrm>
            <a:off x="5464566" y="2348127"/>
            <a:ext cx="2011793" cy="601817"/>
          </a:xfrm>
          <a:prstGeom prst="wedgeRectCallout">
            <a:avLst>
              <a:gd name="adj1" fmla="val -70302"/>
              <a:gd name="adj2" fmla="val -41603"/>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sz="1050" dirty="0" err="1">
                <a:solidFill>
                  <a:sysClr val="windowText" lastClr="000000"/>
                </a:solidFill>
                <a:latin typeface="Calibri" panose="020F0502020204030204"/>
              </a:rPr>
              <a:t>Zorg</a:t>
            </a:r>
            <a:r>
              <a:rPr lang="en-US" sz="1050" dirty="0">
                <a:solidFill>
                  <a:sysClr val="windowText" lastClr="000000"/>
                </a:solidFill>
                <a:latin typeface="Calibri" panose="020F0502020204030204"/>
              </a:rPr>
              <a:t> </a:t>
            </a:r>
            <a:r>
              <a:rPr lang="en-US" sz="1050" dirty="0" err="1">
                <a:solidFill>
                  <a:sysClr val="windowText" lastClr="000000"/>
                </a:solidFill>
                <a:latin typeface="Calibri" panose="020F0502020204030204"/>
              </a:rPr>
              <a:t>dat</a:t>
            </a:r>
            <a:r>
              <a:rPr lang="en-US" sz="1050" dirty="0">
                <a:solidFill>
                  <a:sysClr val="windowText" lastClr="000000"/>
                </a:solidFill>
                <a:latin typeface="Calibri" panose="020F0502020204030204"/>
              </a:rPr>
              <a:t> agents via HTTPS port 443 van Server </a:t>
            </a:r>
            <a:r>
              <a:rPr lang="en-US" sz="1050" dirty="0" err="1">
                <a:solidFill>
                  <a:sysClr val="windowText" lastClr="000000"/>
                </a:solidFill>
                <a:latin typeface="Calibri" panose="020F0502020204030204"/>
              </a:rPr>
              <a:t>naar</a:t>
            </a:r>
            <a:r>
              <a:rPr lang="en-US" sz="1050" dirty="0">
                <a:solidFill>
                  <a:sysClr val="windowText" lastClr="000000"/>
                </a:solidFill>
                <a:latin typeface="Calibri" panose="020F0502020204030204"/>
              </a:rPr>
              <a:t> OMC </a:t>
            </a:r>
            <a:r>
              <a:rPr lang="en-US" sz="1050" dirty="0" err="1">
                <a:solidFill>
                  <a:sysClr val="windowText" lastClr="000000"/>
                </a:solidFill>
                <a:latin typeface="Calibri" panose="020F0502020204030204"/>
              </a:rPr>
              <a:t>kunnen</a:t>
            </a:r>
            <a:r>
              <a:rPr lang="en-US" sz="1050" dirty="0">
                <a:solidFill>
                  <a:sysClr val="windowText" lastClr="000000"/>
                </a:solidFill>
                <a:latin typeface="Calibri" panose="020F0502020204030204"/>
              </a:rPr>
              <a:t> </a:t>
            </a:r>
            <a:r>
              <a:rPr lang="en-US" sz="1050" dirty="0" err="1">
                <a:solidFill>
                  <a:sysClr val="windowText" lastClr="000000"/>
                </a:solidFill>
                <a:latin typeface="Calibri" panose="020F0502020204030204"/>
              </a:rPr>
              <a:t>communiceren</a:t>
            </a:r>
            <a:endParaRPr lang="nl-NL" sz="1050" dirty="0">
              <a:solidFill>
                <a:sysClr val="windowText" lastClr="000000"/>
              </a:solidFill>
              <a:latin typeface="Calibri" panose="020F0502020204030204"/>
            </a:endParaRPr>
          </a:p>
        </p:txBody>
      </p:sp>
      <p:sp>
        <p:nvSpPr>
          <p:cNvPr id="49" name="Rectangle 48">
            <a:extLst>
              <a:ext uri="{FF2B5EF4-FFF2-40B4-BE49-F238E27FC236}">
                <a16:creationId xmlns:a16="http://schemas.microsoft.com/office/drawing/2014/main" id="{998B3AD8-9B6A-4AB1-98FC-7CEF9A66F841}"/>
              </a:ext>
            </a:extLst>
          </p:cNvPr>
          <p:cNvSpPr/>
          <p:nvPr/>
        </p:nvSpPr>
        <p:spPr>
          <a:xfrm>
            <a:off x="8073340" y="4340134"/>
            <a:ext cx="178512" cy="20731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solidFill>
                <a:prstClr val="black"/>
              </a:solidFill>
              <a:latin typeface="Calibri" panose="020F0502020204030204"/>
            </a:endParaRPr>
          </a:p>
        </p:txBody>
      </p:sp>
    </p:spTree>
    <p:extLst>
      <p:ext uri="{BB962C8B-B14F-4D97-AF65-F5344CB8AC3E}">
        <p14:creationId xmlns:p14="http://schemas.microsoft.com/office/powerpoint/2010/main" val="3150416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22" grpId="0" animBg="1"/>
      <p:bldP spid="23" grpId="0" animBg="1"/>
      <p:bldP spid="14" grpId="0" animBg="1"/>
      <p:bldP spid="24" grpId="0" animBg="1"/>
      <p:bldP spid="18" grpId="0" animBg="1"/>
      <p:bldP spid="12" grpId="0" animBg="1"/>
      <p:bldP spid="13" grpId="0" animBg="1"/>
      <p:bldP spid="16" grpId="0" animBg="1"/>
      <p:bldP spid="17" grpId="0" animBg="1"/>
      <p:bldP spid="25" grpId="0" animBg="1"/>
      <p:bldP spid="26" grpId="0" animBg="1"/>
      <p:bldP spid="27" grpId="0" animBg="1"/>
      <p:bldP spid="28" grpId="0" animBg="1"/>
      <p:bldP spid="30" grpId="0" animBg="1"/>
      <p:bldP spid="35" grpId="0" animBg="1"/>
      <p:bldP spid="39" grpId="0" animBg="1"/>
      <p:bldP spid="41" grpId="0" animBg="1"/>
      <p:bldP spid="42" grpId="0" animBg="1"/>
      <p:bldP spid="43" grpId="0" animBg="1"/>
      <p:bldP spid="44" grpId="0"/>
      <p:bldP spid="45" grpId="0" animBg="1"/>
      <p:bldP spid="46" grpId="0" animBg="1"/>
      <p:bldP spid="47" grpId="0" animBg="1"/>
      <p:bldP spid="48" grpId="0" animBg="1"/>
      <p:bldP spid="51" grpId="0" animBg="1"/>
      <p:bldP spid="4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0BB27-8F84-4A79-926B-9AB6816C018D}"/>
              </a:ext>
            </a:extLst>
          </p:cNvPr>
          <p:cNvSpPr>
            <a:spLocks noGrp="1"/>
          </p:cNvSpPr>
          <p:nvPr>
            <p:ph type="title"/>
          </p:nvPr>
        </p:nvSpPr>
        <p:spPr/>
        <p:txBody>
          <a:bodyPr/>
          <a:lstStyle/>
          <a:p>
            <a:r>
              <a:rPr lang="nl-NL" dirty="0"/>
              <a:t>Wat je allemaal niet hoeft te doen…</a:t>
            </a:r>
            <a:endParaRPr lang="en-NL" dirty="0"/>
          </a:p>
        </p:txBody>
      </p:sp>
      <p:sp>
        <p:nvSpPr>
          <p:cNvPr id="3" name="Content Placeholder 2">
            <a:extLst>
              <a:ext uri="{FF2B5EF4-FFF2-40B4-BE49-F238E27FC236}">
                <a16:creationId xmlns:a16="http://schemas.microsoft.com/office/drawing/2014/main" id="{35778B63-2410-4ECF-B64D-C28A6409445F}"/>
              </a:ext>
            </a:extLst>
          </p:cNvPr>
          <p:cNvSpPr>
            <a:spLocks noGrp="1"/>
          </p:cNvSpPr>
          <p:nvPr>
            <p:ph idx="1"/>
          </p:nvPr>
        </p:nvSpPr>
        <p:spPr/>
        <p:txBody>
          <a:bodyPr/>
          <a:lstStyle/>
          <a:p>
            <a:r>
              <a:rPr lang="nl-NL" dirty="0"/>
              <a:t>Regel hardware</a:t>
            </a:r>
          </a:p>
          <a:p>
            <a:r>
              <a:rPr lang="nl-NL" dirty="0"/>
              <a:t>Schaf software aan</a:t>
            </a:r>
          </a:p>
          <a:p>
            <a:r>
              <a:rPr lang="nl-NL" dirty="0"/>
              <a:t>Installeer complexe monitoring &amp; analyse software en platformvoorziening</a:t>
            </a:r>
          </a:p>
          <a:p>
            <a:r>
              <a:rPr lang="nl-NL" dirty="0"/>
              <a:t>Configureer netwerk</a:t>
            </a:r>
          </a:p>
          <a:p>
            <a:r>
              <a:rPr lang="nl-NL" dirty="0"/>
              <a:t>Regel toegangsprivileges </a:t>
            </a:r>
          </a:p>
          <a:p>
            <a:r>
              <a:rPr lang="nl-NL" dirty="0"/>
              <a:t>Vind en huur dure, zeldzame experts om aan de slag te kunnen gaan</a:t>
            </a:r>
            <a:br>
              <a:rPr lang="nl-NL" dirty="0"/>
            </a:br>
            <a:endParaRPr lang="nl-NL" dirty="0"/>
          </a:p>
          <a:p>
            <a:r>
              <a:rPr lang="nl-NL" dirty="0"/>
              <a:t>=&gt; complexe beslissing, lange wachttijden, grote investeringen, compleet verlies aan momentum</a:t>
            </a:r>
            <a:endParaRPr lang="en-US" dirty="0"/>
          </a:p>
          <a:p>
            <a:endParaRPr lang="en-NL" dirty="0"/>
          </a:p>
        </p:txBody>
      </p:sp>
    </p:spTree>
    <p:extLst>
      <p:ext uri="{BB962C8B-B14F-4D97-AF65-F5344CB8AC3E}">
        <p14:creationId xmlns:p14="http://schemas.microsoft.com/office/powerpoint/2010/main" val="38650517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5FFE-8F42-4A7E-813E-9D12D9DF973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30819BC0-1906-4EB4-9EDF-C58610B939F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FF94679-BA15-44FF-9CFB-BA2725246442}"/>
              </a:ext>
            </a:extLst>
          </p:cNvPr>
          <p:cNvSpPr>
            <a:spLocks noGrp="1"/>
          </p:cNvSpPr>
          <p:nvPr>
            <p:ph type="ftr" sz="quarter" idx="11"/>
          </p:nvPr>
        </p:nvSpPr>
        <p:spPr/>
        <p:txBody>
          <a:bodyPr/>
          <a:lstStyle/>
          <a:p>
            <a:r>
              <a:rPr lang="nl-NL"/>
              <a:t>Hoe Prorail de performance verbeterde met Oracle Management Cloud</a:t>
            </a:r>
          </a:p>
        </p:txBody>
      </p:sp>
      <p:pic>
        <p:nvPicPr>
          <p:cNvPr id="1026" name="Picture 2" descr="Image result for water tap flowing child">
            <a:extLst>
              <a:ext uri="{FF2B5EF4-FFF2-40B4-BE49-F238E27FC236}">
                <a16:creationId xmlns:a16="http://schemas.microsoft.com/office/drawing/2014/main" id="{E0EA9B64-6356-436B-A30C-1B445785C3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318" y="201339"/>
            <a:ext cx="8282066" cy="46586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263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FABF-196B-4745-9007-E020BDC658F9}"/>
              </a:ext>
            </a:extLst>
          </p:cNvPr>
          <p:cNvSpPr>
            <a:spLocks noGrp="1"/>
          </p:cNvSpPr>
          <p:nvPr>
            <p:ph type="title"/>
          </p:nvPr>
        </p:nvSpPr>
        <p:spPr/>
        <p:txBody>
          <a:bodyPr/>
          <a:lstStyle/>
          <a:p>
            <a:r>
              <a:rPr lang="nl-NL" dirty="0"/>
              <a:t>Volgende stappen – haal meer uit Oracle Management Cloud</a:t>
            </a:r>
            <a:endParaRPr lang="en-NL" dirty="0"/>
          </a:p>
        </p:txBody>
      </p:sp>
      <p:sp>
        <p:nvSpPr>
          <p:cNvPr id="3" name="Content Placeholder 2">
            <a:extLst>
              <a:ext uri="{FF2B5EF4-FFF2-40B4-BE49-F238E27FC236}">
                <a16:creationId xmlns:a16="http://schemas.microsoft.com/office/drawing/2014/main" id="{E5F7D35C-79F0-4CD8-9FE9-8BD8DD39E9BE}"/>
              </a:ext>
            </a:extLst>
          </p:cNvPr>
          <p:cNvSpPr>
            <a:spLocks noGrp="1"/>
          </p:cNvSpPr>
          <p:nvPr>
            <p:ph idx="1"/>
          </p:nvPr>
        </p:nvSpPr>
        <p:spPr/>
        <p:txBody>
          <a:bodyPr/>
          <a:lstStyle/>
          <a:p>
            <a:r>
              <a:rPr lang="nl-NL" dirty="0"/>
              <a:t>Log Analytics</a:t>
            </a:r>
          </a:p>
          <a:p>
            <a:pPr lvl="1"/>
            <a:r>
              <a:rPr lang="nl-NL" dirty="0"/>
              <a:t>Performance en error incident-analyse</a:t>
            </a:r>
          </a:p>
          <a:p>
            <a:r>
              <a:rPr lang="nl-NL" dirty="0" err="1"/>
              <a:t>Infrastructure</a:t>
            </a:r>
            <a:r>
              <a:rPr lang="nl-NL" dirty="0"/>
              <a:t> Monitoring</a:t>
            </a:r>
          </a:p>
          <a:p>
            <a:pPr lvl="1"/>
            <a:r>
              <a:rPr lang="nl-NL" dirty="0"/>
              <a:t>Real-time monitoring van Platform en </a:t>
            </a:r>
            <a:br>
              <a:rPr lang="nl-NL" dirty="0"/>
            </a:br>
            <a:r>
              <a:rPr lang="nl-NL" dirty="0"/>
              <a:t>Infrastructuur-componenten – inclusief</a:t>
            </a:r>
            <a:br>
              <a:rPr lang="nl-NL" dirty="0"/>
            </a:br>
            <a:r>
              <a:rPr lang="nl-NL" dirty="0"/>
              <a:t>alerts &amp; notificaties</a:t>
            </a:r>
          </a:p>
          <a:p>
            <a:r>
              <a:rPr lang="nl-NL" dirty="0"/>
              <a:t>IT Analytics</a:t>
            </a:r>
          </a:p>
          <a:p>
            <a:pPr lvl="1"/>
            <a:r>
              <a:rPr lang="nl-NL" dirty="0"/>
              <a:t>360-graden inzicht in en analyse van </a:t>
            </a:r>
            <a:br>
              <a:rPr lang="nl-NL" dirty="0"/>
            </a:br>
            <a:r>
              <a:rPr lang="nl-NL" dirty="0"/>
              <a:t>performance, beschikbaarheid, </a:t>
            </a:r>
            <a:br>
              <a:rPr lang="nl-NL" dirty="0"/>
            </a:br>
            <a:r>
              <a:rPr lang="nl-NL" dirty="0"/>
              <a:t>capaciteit van alle IT componenten</a:t>
            </a:r>
          </a:p>
          <a:p>
            <a:r>
              <a:rPr lang="nl-NL" dirty="0"/>
              <a:t>Dashboard</a:t>
            </a:r>
          </a:p>
          <a:p>
            <a:pPr lvl="1"/>
            <a:r>
              <a:rPr lang="nl-NL" dirty="0" err="1"/>
              <a:t>Consolidated</a:t>
            </a:r>
            <a:r>
              <a:rPr lang="nl-NL" dirty="0"/>
              <a:t>, </a:t>
            </a:r>
            <a:r>
              <a:rPr lang="nl-NL" dirty="0" err="1"/>
              <a:t>customized</a:t>
            </a:r>
            <a:r>
              <a:rPr lang="nl-NL" dirty="0"/>
              <a:t> view </a:t>
            </a:r>
            <a:br>
              <a:rPr lang="nl-NL" dirty="0"/>
            </a:br>
            <a:r>
              <a:rPr lang="nl-NL" dirty="0" err="1"/>
              <a:t>across</a:t>
            </a:r>
            <a:r>
              <a:rPr lang="nl-NL" dirty="0"/>
              <a:t> stack | </a:t>
            </a:r>
            <a:r>
              <a:rPr lang="nl-NL" dirty="0" err="1"/>
              <a:t>topology</a:t>
            </a:r>
            <a:r>
              <a:rPr lang="nl-NL" dirty="0"/>
              <a:t> | </a:t>
            </a:r>
            <a:r>
              <a:rPr lang="nl-NL" dirty="0" err="1"/>
              <a:t>appliation</a:t>
            </a:r>
            <a:endParaRPr lang="nl-NL" dirty="0"/>
          </a:p>
          <a:p>
            <a:pPr lvl="1"/>
            <a:endParaRPr lang="nl-NL" dirty="0"/>
          </a:p>
          <a:p>
            <a:pPr lvl="1"/>
            <a:endParaRPr lang="en-NL" dirty="0"/>
          </a:p>
        </p:txBody>
      </p:sp>
      <p:pic>
        <p:nvPicPr>
          <p:cNvPr id="4" name="Picture 3">
            <a:extLst>
              <a:ext uri="{FF2B5EF4-FFF2-40B4-BE49-F238E27FC236}">
                <a16:creationId xmlns:a16="http://schemas.microsoft.com/office/drawing/2014/main" id="{9B3BCFB1-9B49-4401-B7F6-FAC3FF83C8AF}"/>
              </a:ext>
            </a:extLst>
          </p:cNvPr>
          <p:cNvPicPr>
            <a:picLocks noChangeAspect="1"/>
          </p:cNvPicPr>
          <p:nvPr/>
        </p:nvPicPr>
        <p:blipFill rotWithShape="1">
          <a:blip r:embed="rId2"/>
          <a:srcRect r="20872"/>
          <a:stretch/>
        </p:blipFill>
        <p:spPr>
          <a:xfrm>
            <a:off x="4804346" y="1215170"/>
            <a:ext cx="4182257" cy="3640330"/>
          </a:xfrm>
          <a:prstGeom prst="rect">
            <a:avLst/>
          </a:prstGeom>
        </p:spPr>
      </p:pic>
    </p:spTree>
    <p:extLst>
      <p:ext uri="{BB962C8B-B14F-4D97-AF65-F5344CB8AC3E}">
        <p14:creationId xmlns:p14="http://schemas.microsoft.com/office/powerpoint/2010/main" val="10797874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a:t>Agenda – van A naar Beter</a:t>
            </a:r>
          </a:p>
        </p:txBody>
      </p:sp>
      <p:sp>
        <p:nvSpPr>
          <p:cNvPr id="3" name="Content Placeholder 2">
            <a:extLst>
              <a:ext uri="{FF2B5EF4-FFF2-40B4-BE49-F238E27FC236}">
                <a16:creationId xmlns:a16="http://schemas.microsoft.com/office/drawing/2014/main" id="{0A7B413A-1A7C-4059-97C4-310D26AEB44E}"/>
              </a:ext>
            </a:extLst>
          </p:cNvPr>
          <p:cNvSpPr>
            <a:spLocks noGrp="1"/>
          </p:cNvSpPr>
          <p:nvPr>
            <p:ph idx="1"/>
          </p:nvPr>
        </p:nvSpPr>
        <p:spPr/>
        <p:txBody>
          <a:bodyPr/>
          <a:lstStyle/>
          <a:p>
            <a:r>
              <a:rPr lang="nl-NL" dirty="0"/>
              <a:t>Vertrekpunt</a:t>
            </a:r>
          </a:p>
          <a:p>
            <a:pPr lvl="1"/>
            <a:r>
              <a:rPr lang="nl-NL" dirty="0"/>
              <a:t>Applicatie</a:t>
            </a:r>
          </a:p>
          <a:p>
            <a:pPr lvl="1"/>
            <a:r>
              <a:rPr lang="nl-NL" dirty="0"/>
              <a:t>Gebruikerservaring</a:t>
            </a:r>
          </a:p>
          <a:p>
            <a:r>
              <a:rPr lang="nl-NL" dirty="0"/>
              <a:t>Eerdere behandelingen</a:t>
            </a:r>
          </a:p>
          <a:p>
            <a:r>
              <a:rPr lang="nl-NL" dirty="0"/>
              <a:t>Nieuwe onderzoeksmethode en diagnose</a:t>
            </a:r>
          </a:p>
          <a:p>
            <a:pPr lvl="1"/>
            <a:r>
              <a:rPr lang="nl-NL" dirty="0"/>
              <a:t>End-</a:t>
            </a:r>
            <a:r>
              <a:rPr lang="nl-NL" dirty="0" err="1"/>
              <a:t>to</a:t>
            </a:r>
            <a:r>
              <a:rPr lang="nl-NL" dirty="0"/>
              <a:t>-end (keten)</a:t>
            </a:r>
          </a:p>
          <a:p>
            <a:pPr lvl="1"/>
            <a:r>
              <a:rPr lang="nl-NL" dirty="0"/>
              <a:t>Top-</a:t>
            </a:r>
            <a:r>
              <a:rPr lang="nl-NL" dirty="0" err="1"/>
              <a:t>to</a:t>
            </a:r>
            <a:r>
              <a:rPr lang="nl-NL" dirty="0"/>
              <a:t>-Bottom (stack)</a:t>
            </a:r>
          </a:p>
          <a:p>
            <a:pPr lvl="1"/>
            <a:r>
              <a:rPr lang="nl-NL" dirty="0"/>
              <a:t>Oracle Management Cloud – SaaS Performance Analyse dienst en meer</a:t>
            </a:r>
          </a:p>
          <a:p>
            <a:r>
              <a:rPr lang="nl-NL" dirty="0"/>
              <a:t>Resultaten</a:t>
            </a:r>
          </a:p>
          <a:p>
            <a:endParaRPr lang="en-NL" dirty="0"/>
          </a:p>
        </p:txBody>
      </p:sp>
      <p:sp>
        <p:nvSpPr>
          <p:cNvPr id="4" name="Footer Placeholder 3"/>
          <p:cNvSpPr>
            <a:spLocks noGrp="1"/>
          </p:cNvSpPr>
          <p:nvPr>
            <p:ph type="ftr" sz="quarter" idx="11"/>
          </p:nvPr>
        </p:nvSpPr>
        <p:spPr/>
        <p:txBody>
          <a:bodyPr/>
          <a:lstStyle/>
          <a:p>
            <a:r>
              <a:rPr lang="nl-NL" dirty="0"/>
              <a:t>Hoe </a:t>
            </a:r>
            <a:r>
              <a:rPr lang="nl-NL" dirty="0" err="1"/>
              <a:t>Prorail</a:t>
            </a:r>
            <a:r>
              <a:rPr lang="nl-NL" dirty="0"/>
              <a:t> de performance verbeterde met Oracle Management Cloud</a:t>
            </a:r>
          </a:p>
        </p:txBody>
      </p:sp>
      <p:pic>
        <p:nvPicPr>
          <p:cNvPr id="8" name="Afbeelding 7">
            <a:extLst>
              <a:ext uri="{FF2B5EF4-FFF2-40B4-BE49-F238E27FC236}">
                <a16:creationId xmlns:a16="http://schemas.microsoft.com/office/drawing/2014/main" id="{70DF3958-C113-994A-8B45-E030B828BBAF}"/>
              </a:ext>
            </a:extLst>
          </p:cNvPr>
          <p:cNvPicPr>
            <a:picLocks noChangeAspect="1"/>
          </p:cNvPicPr>
          <p:nvPr/>
        </p:nvPicPr>
        <p:blipFill>
          <a:blip r:embed="rId2"/>
          <a:stretch>
            <a:fillRect/>
          </a:stretch>
        </p:blipFill>
        <p:spPr>
          <a:xfrm>
            <a:off x="719999" y="4014213"/>
            <a:ext cx="493010" cy="531813"/>
          </a:xfrm>
          <a:prstGeom prst="rect">
            <a:avLst/>
          </a:prstGeom>
        </p:spPr>
      </p:pic>
      <p:pic>
        <p:nvPicPr>
          <p:cNvPr id="9" name="Afbeelding 8">
            <a:extLst>
              <a:ext uri="{FF2B5EF4-FFF2-40B4-BE49-F238E27FC236}">
                <a16:creationId xmlns:a16="http://schemas.microsoft.com/office/drawing/2014/main" id="{6FF10D26-106B-EA48-B6A2-5B77E065560E}"/>
              </a:ext>
            </a:extLst>
          </p:cNvPr>
          <p:cNvPicPr>
            <a:picLocks noChangeAspect="1"/>
          </p:cNvPicPr>
          <p:nvPr/>
        </p:nvPicPr>
        <p:blipFill>
          <a:blip r:embed="rId3"/>
          <a:stretch>
            <a:fillRect/>
          </a:stretch>
        </p:blipFill>
        <p:spPr>
          <a:xfrm>
            <a:off x="5282860" y="4014213"/>
            <a:ext cx="631959" cy="629985"/>
          </a:xfrm>
          <a:prstGeom prst="rect">
            <a:avLst/>
          </a:prstGeom>
        </p:spPr>
      </p:pic>
      <p:pic>
        <p:nvPicPr>
          <p:cNvPr id="10" name="Afbeelding 9">
            <a:extLst>
              <a:ext uri="{FF2B5EF4-FFF2-40B4-BE49-F238E27FC236}">
                <a16:creationId xmlns:a16="http://schemas.microsoft.com/office/drawing/2014/main" id="{50550BA5-067C-EE47-A21D-CCF7C795CC00}"/>
              </a:ext>
            </a:extLst>
          </p:cNvPr>
          <p:cNvPicPr>
            <a:picLocks noChangeAspect="1"/>
          </p:cNvPicPr>
          <p:nvPr/>
        </p:nvPicPr>
        <p:blipFill>
          <a:blip r:embed="rId4"/>
          <a:stretch>
            <a:fillRect/>
          </a:stretch>
        </p:blipFill>
        <p:spPr>
          <a:xfrm>
            <a:off x="7532294" y="4109370"/>
            <a:ext cx="517273" cy="505879"/>
          </a:xfrm>
          <a:prstGeom prst="rect">
            <a:avLst/>
          </a:prstGeom>
        </p:spPr>
      </p:pic>
      <p:pic>
        <p:nvPicPr>
          <p:cNvPr id="11" name="Afbeelding 10">
            <a:extLst>
              <a:ext uri="{FF2B5EF4-FFF2-40B4-BE49-F238E27FC236}">
                <a16:creationId xmlns:a16="http://schemas.microsoft.com/office/drawing/2014/main" id="{57105EB2-551D-8B45-9F27-8875DCEA7DFC}"/>
              </a:ext>
            </a:extLst>
          </p:cNvPr>
          <p:cNvPicPr>
            <a:picLocks noChangeAspect="1"/>
          </p:cNvPicPr>
          <p:nvPr/>
        </p:nvPicPr>
        <p:blipFill>
          <a:blip r:embed="rId5"/>
          <a:stretch>
            <a:fillRect/>
          </a:stretch>
        </p:blipFill>
        <p:spPr>
          <a:xfrm>
            <a:off x="2981450" y="4017725"/>
            <a:ext cx="693614" cy="502298"/>
          </a:xfrm>
          <a:prstGeom prst="rect">
            <a:avLst/>
          </a:prstGeom>
        </p:spPr>
      </p:pic>
      <p:pic>
        <p:nvPicPr>
          <p:cNvPr id="12" name="Afbeelding 11">
            <a:extLst>
              <a:ext uri="{FF2B5EF4-FFF2-40B4-BE49-F238E27FC236}">
                <a16:creationId xmlns:a16="http://schemas.microsoft.com/office/drawing/2014/main" id="{DF390964-4A80-694A-9400-1BAAA533E077}"/>
              </a:ext>
            </a:extLst>
          </p:cNvPr>
          <p:cNvPicPr>
            <a:picLocks noChangeAspect="1"/>
          </p:cNvPicPr>
          <p:nvPr/>
        </p:nvPicPr>
        <p:blipFill>
          <a:blip r:embed="rId6"/>
          <a:stretch>
            <a:fillRect/>
          </a:stretch>
        </p:blipFill>
        <p:spPr>
          <a:xfrm>
            <a:off x="4119189" y="4039629"/>
            <a:ext cx="693614" cy="555444"/>
          </a:xfrm>
          <a:prstGeom prst="rect">
            <a:avLst/>
          </a:prstGeom>
        </p:spPr>
      </p:pic>
      <p:pic>
        <p:nvPicPr>
          <p:cNvPr id="13" name="Afbeelding 12">
            <a:extLst>
              <a:ext uri="{FF2B5EF4-FFF2-40B4-BE49-F238E27FC236}">
                <a16:creationId xmlns:a16="http://schemas.microsoft.com/office/drawing/2014/main" id="{85B5D13B-25AC-E84C-868E-64C25F7AB881}"/>
              </a:ext>
            </a:extLst>
          </p:cNvPr>
          <p:cNvPicPr>
            <a:picLocks noChangeAspect="1"/>
          </p:cNvPicPr>
          <p:nvPr/>
        </p:nvPicPr>
        <p:blipFill>
          <a:blip r:embed="rId7"/>
          <a:stretch>
            <a:fillRect/>
          </a:stretch>
        </p:blipFill>
        <p:spPr>
          <a:xfrm>
            <a:off x="6410486" y="4117585"/>
            <a:ext cx="656925" cy="434730"/>
          </a:xfrm>
          <a:prstGeom prst="rect">
            <a:avLst/>
          </a:prstGeom>
        </p:spPr>
      </p:pic>
      <p:pic>
        <p:nvPicPr>
          <p:cNvPr id="14" name="Afbeelding 13">
            <a:extLst>
              <a:ext uri="{FF2B5EF4-FFF2-40B4-BE49-F238E27FC236}">
                <a16:creationId xmlns:a16="http://schemas.microsoft.com/office/drawing/2014/main" id="{600EE55A-7C63-A141-8998-24A40270CAB7}"/>
              </a:ext>
            </a:extLst>
          </p:cNvPr>
          <p:cNvPicPr>
            <a:picLocks noChangeAspect="1"/>
          </p:cNvPicPr>
          <p:nvPr/>
        </p:nvPicPr>
        <p:blipFill>
          <a:blip r:embed="rId8"/>
          <a:stretch>
            <a:fillRect/>
          </a:stretch>
        </p:blipFill>
        <p:spPr>
          <a:xfrm>
            <a:off x="1740685" y="4019680"/>
            <a:ext cx="584746" cy="493679"/>
          </a:xfrm>
          <a:prstGeom prst="rect">
            <a:avLst/>
          </a:prstGeom>
        </p:spPr>
      </p:pic>
      <p:sp>
        <p:nvSpPr>
          <p:cNvPr id="2" name="Tekstvak 1">
            <a:extLst>
              <a:ext uri="{FF2B5EF4-FFF2-40B4-BE49-F238E27FC236}">
                <a16:creationId xmlns:a16="http://schemas.microsoft.com/office/drawing/2014/main" id="{786BBE42-8CC5-3E4C-8938-E484B03AB03E}"/>
              </a:ext>
            </a:extLst>
          </p:cNvPr>
          <p:cNvSpPr txBox="1"/>
          <p:nvPr/>
        </p:nvSpPr>
        <p:spPr>
          <a:xfrm>
            <a:off x="790527" y="4661649"/>
            <a:ext cx="539103" cy="200055"/>
          </a:xfrm>
          <a:prstGeom prst="rect">
            <a:avLst/>
          </a:prstGeom>
          <a:noFill/>
        </p:spPr>
        <p:txBody>
          <a:bodyPr wrap="square" lIns="0" tIns="0" rIns="0" bIns="0" rtlCol="0">
            <a:spAutoFit/>
          </a:bodyPr>
          <a:lstStyle/>
          <a:p>
            <a:r>
              <a:rPr lang="nl-NL" sz="1300" dirty="0"/>
              <a:t>Guts</a:t>
            </a:r>
          </a:p>
        </p:txBody>
      </p:sp>
      <p:sp>
        <p:nvSpPr>
          <p:cNvPr id="15" name="Tekstvak 14">
            <a:extLst>
              <a:ext uri="{FF2B5EF4-FFF2-40B4-BE49-F238E27FC236}">
                <a16:creationId xmlns:a16="http://schemas.microsoft.com/office/drawing/2014/main" id="{9CA57810-3054-3844-94D7-531E43B4C629}"/>
              </a:ext>
            </a:extLst>
          </p:cNvPr>
          <p:cNvSpPr txBox="1"/>
          <p:nvPr/>
        </p:nvSpPr>
        <p:spPr>
          <a:xfrm>
            <a:off x="5289230" y="4661649"/>
            <a:ext cx="1048311" cy="200055"/>
          </a:xfrm>
          <a:prstGeom prst="rect">
            <a:avLst/>
          </a:prstGeom>
          <a:noFill/>
        </p:spPr>
        <p:txBody>
          <a:bodyPr wrap="square" lIns="0" tIns="0" rIns="0" bIns="0" rtlCol="0">
            <a:spAutoFit/>
          </a:bodyPr>
          <a:lstStyle/>
          <a:p>
            <a:r>
              <a:rPr lang="nl-NL" sz="1300" dirty="0" err="1"/>
              <a:t>Mastery</a:t>
            </a:r>
            <a:endParaRPr lang="nl-NL" sz="1300" dirty="0"/>
          </a:p>
        </p:txBody>
      </p:sp>
      <p:sp>
        <p:nvSpPr>
          <p:cNvPr id="16" name="Tekstvak 15">
            <a:extLst>
              <a:ext uri="{FF2B5EF4-FFF2-40B4-BE49-F238E27FC236}">
                <a16:creationId xmlns:a16="http://schemas.microsoft.com/office/drawing/2014/main" id="{FACD28B3-EF51-FF4A-89D5-2FB2C6DB5083}"/>
              </a:ext>
            </a:extLst>
          </p:cNvPr>
          <p:cNvSpPr txBox="1"/>
          <p:nvPr/>
        </p:nvSpPr>
        <p:spPr>
          <a:xfrm>
            <a:off x="4145708" y="4661649"/>
            <a:ext cx="666376" cy="200055"/>
          </a:xfrm>
          <a:prstGeom prst="rect">
            <a:avLst/>
          </a:prstGeom>
          <a:noFill/>
        </p:spPr>
        <p:txBody>
          <a:bodyPr wrap="square" lIns="0" tIns="0" rIns="0" bIns="0" rtlCol="0">
            <a:spAutoFit/>
          </a:bodyPr>
          <a:lstStyle/>
          <a:p>
            <a:r>
              <a:rPr lang="nl-NL" sz="1300" dirty="0" err="1"/>
              <a:t>Involved</a:t>
            </a:r>
            <a:endParaRPr lang="nl-NL" sz="1300" dirty="0"/>
          </a:p>
        </p:txBody>
      </p:sp>
      <p:sp>
        <p:nvSpPr>
          <p:cNvPr id="17" name="Tekstvak 16">
            <a:extLst>
              <a:ext uri="{FF2B5EF4-FFF2-40B4-BE49-F238E27FC236}">
                <a16:creationId xmlns:a16="http://schemas.microsoft.com/office/drawing/2014/main" id="{A3B39C52-89DF-5B40-ADD7-60982BB82E8D}"/>
              </a:ext>
            </a:extLst>
          </p:cNvPr>
          <p:cNvSpPr txBox="1"/>
          <p:nvPr/>
        </p:nvSpPr>
        <p:spPr>
          <a:xfrm>
            <a:off x="3016372" y="4661649"/>
            <a:ext cx="754070" cy="200055"/>
          </a:xfrm>
          <a:prstGeom prst="rect">
            <a:avLst/>
          </a:prstGeom>
          <a:noFill/>
        </p:spPr>
        <p:txBody>
          <a:bodyPr wrap="square" lIns="0" tIns="0" rIns="0" bIns="0" rtlCol="0">
            <a:spAutoFit/>
          </a:bodyPr>
          <a:lstStyle/>
          <a:p>
            <a:r>
              <a:rPr lang="nl-NL" sz="1300" dirty="0"/>
              <a:t>Personal</a:t>
            </a:r>
          </a:p>
        </p:txBody>
      </p:sp>
      <p:sp>
        <p:nvSpPr>
          <p:cNvPr id="18" name="Tekstvak 17">
            <a:extLst>
              <a:ext uri="{FF2B5EF4-FFF2-40B4-BE49-F238E27FC236}">
                <a16:creationId xmlns:a16="http://schemas.microsoft.com/office/drawing/2014/main" id="{90D05213-EBDA-8B44-B4E5-FFA953805E90}"/>
              </a:ext>
            </a:extLst>
          </p:cNvPr>
          <p:cNvSpPr txBox="1"/>
          <p:nvPr/>
        </p:nvSpPr>
        <p:spPr>
          <a:xfrm>
            <a:off x="1655104" y="4643277"/>
            <a:ext cx="755908" cy="200055"/>
          </a:xfrm>
          <a:prstGeom prst="rect">
            <a:avLst/>
          </a:prstGeom>
          <a:noFill/>
        </p:spPr>
        <p:txBody>
          <a:bodyPr wrap="square" lIns="0" tIns="0" rIns="0" bIns="0" rtlCol="0">
            <a:spAutoFit/>
          </a:bodyPr>
          <a:lstStyle/>
          <a:p>
            <a:r>
              <a:rPr lang="nl-NL" sz="1300" dirty="0" err="1"/>
              <a:t>Innovative</a:t>
            </a:r>
            <a:endParaRPr lang="nl-NL" sz="1300" dirty="0"/>
          </a:p>
        </p:txBody>
      </p:sp>
      <p:sp>
        <p:nvSpPr>
          <p:cNvPr id="19" name="Tekstvak 18">
            <a:extLst>
              <a:ext uri="{FF2B5EF4-FFF2-40B4-BE49-F238E27FC236}">
                <a16:creationId xmlns:a16="http://schemas.microsoft.com/office/drawing/2014/main" id="{6CD69F8E-C8FF-5347-A93E-84687627D879}"/>
              </a:ext>
            </a:extLst>
          </p:cNvPr>
          <p:cNvSpPr txBox="1"/>
          <p:nvPr/>
        </p:nvSpPr>
        <p:spPr>
          <a:xfrm>
            <a:off x="6469396" y="4661649"/>
            <a:ext cx="539103" cy="200055"/>
          </a:xfrm>
          <a:prstGeom prst="rect">
            <a:avLst/>
          </a:prstGeom>
          <a:noFill/>
        </p:spPr>
        <p:txBody>
          <a:bodyPr wrap="square" lIns="0" tIns="0" rIns="0" bIns="0" rtlCol="0">
            <a:spAutoFit/>
          </a:bodyPr>
          <a:lstStyle/>
          <a:p>
            <a:r>
              <a:rPr lang="nl-NL" sz="1300" dirty="0"/>
              <a:t>Trust</a:t>
            </a:r>
          </a:p>
        </p:txBody>
      </p:sp>
      <p:sp>
        <p:nvSpPr>
          <p:cNvPr id="20" name="Tekstvak 19">
            <a:extLst>
              <a:ext uri="{FF2B5EF4-FFF2-40B4-BE49-F238E27FC236}">
                <a16:creationId xmlns:a16="http://schemas.microsoft.com/office/drawing/2014/main" id="{67E230FF-EE08-364D-81D3-CE0717228DE9}"/>
              </a:ext>
            </a:extLst>
          </p:cNvPr>
          <p:cNvSpPr txBox="1"/>
          <p:nvPr/>
        </p:nvSpPr>
        <p:spPr>
          <a:xfrm>
            <a:off x="7516169" y="4661649"/>
            <a:ext cx="657332" cy="200055"/>
          </a:xfrm>
          <a:prstGeom prst="rect">
            <a:avLst/>
          </a:prstGeom>
          <a:noFill/>
        </p:spPr>
        <p:txBody>
          <a:bodyPr wrap="square" lIns="0" tIns="0" rIns="0" bIns="0" rtlCol="0">
            <a:spAutoFit/>
          </a:bodyPr>
          <a:lstStyle/>
          <a:p>
            <a:r>
              <a:rPr lang="nl-NL" sz="1300" dirty="0" err="1"/>
              <a:t>Passion</a:t>
            </a:r>
            <a:endParaRPr lang="nl-NL" sz="1300" dirty="0"/>
          </a:p>
        </p:txBody>
      </p:sp>
    </p:spTree>
    <p:extLst>
      <p:ext uri="{BB962C8B-B14F-4D97-AF65-F5344CB8AC3E}">
        <p14:creationId xmlns:p14="http://schemas.microsoft.com/office/powerpoint/2010/main" val="6831428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625A-2472-4126-9926-F7F37BFB8A9A}"/>
              </a:ext>
            </a:extLst>
          </p:cNvPr>
          <p:cNvSpPr>
            <a:spLocks noGrp="1"/>
          </p:cNvSpPr>
          <p:nvPr>
            <p:ph type="title"/>
          </p:nvPr>
        </p:nvSpPr>
        <p:spPr/>
        <p:txBody>
          <a:bodyPr/>
          <a:lstStyle/>
          <a:p>
            <a:r>
              <a:rPr lang="nl-NL" dirty="0"/>
              <a:t>Resultaten</a:t>
            </a:r>
            <a:endParaRPr lang="en-NL" dirty="0"/>
          </a:p>
        </p:txBody>
      </p:sp>
      <p:sp>
        <p:nvSpPr>
          <p:cNvPr id="3" name="Content Placeholder 2">
            <a:extLst>
              <a:ext uri="{FF2B5EF4-FFF2-40B4-BE49-F238E27FC236}">
                <a16:creationId xmlns:a16="http://schemas.microsoft.com/office/drawing/2014/main" id="{3F517410-6071-441B-A102-84EB731C46DC}"/>
              </a:ext>
            </a:extLst>
          </p:cNvPr>
          <p:cNvSpPr>
            <a:spLocks noGrp="1"/>
          </p:cNvSpPr>
          <p:nvPr>
            <p:ph idx="1"/>
          </p:nvPr>
        </p:nvSpPr>
        <p:spPr>
          <a:xfrm>
            <a:off x="720003" y="936000"/>
            <a:ext cx="6623999" cy="3780000"/>
          </a:xfrm>
        </p:spPr>
        <p:txBody>
          <a:bodyPr/>
          <a:lstStyle/>
          <a:p>
            <a:r>
              <a:rPr lang="nl-NL" dirty="0"/>
              <a:t>Consolidatie van alle activiteiten en discussies</a:t>
            </a:r>
          </a:p>
          <a:p>
            <a:pPr lvl="1"/>
            <a:r>
              <a:rPr lang="nl-NL" dirty="0"/>
              <a:t>Gezamenlijk focus in plaats van versplinterde benadering (met vingerwijzen)</a:t>
            </a:r>
          </a:p>
          <a:p>
            <a:r>
              <a:rPr lang="nl-NL" dirty="0"/>
              <a:t>Wisselende resultaten, </a:t>
            </a:r>
            <a:br>
              <a:rPr lang="nl-NL" dirty="0"/>
            </a:br>
            <a:r>
              <a:rPr lang="nl-NL" dirty="0"/>
              <a:t>soms zijn zaken snel </a:t>
            </a:r>
            <a:br>
              <a:rPr lang="nl-NL" dirty="0"/>
            </a:br>
            <a:r>
              <a:rPr lang="nl-NL" dirty="0"/>
              <a:t>dan weer erg traag</a:t>
            </a:r>
          </a:p>
          <a:p>
            <a:pPr lvl="1"/>
            <a:r>
              <a:rPr lang="nl-NL" dirty="0"/>
              <a:t>Komt overeen met </a:t>
            </a:r>
            <a:br>
              <a:rPr lang="nl-NL" dirty="0"/>
            </a:br>
            <a:r>
              <a:rPr lang="nl-NL" dirty="0"/>
              <a:t>bevindingen van </a:t>
            </a:r>
            <a:br>
              <a:rPr lang="nl-NL" dirty="0"/>
            </a:br>
            <a:r>
              <a:rPr lang="nl-NL" dirty="0"/>
              <a:t>gebruikers</a:t>
            </a:r>
          </a:p>
          <a:p>
            <a:r>
              <a:rPr lang="nl-NL" dirty="0"/>
              <a:t>Goed inzicht in</a:t>
            </a:r>
            <a:br>
              <a:rPr lang="nl-NL" dirty="0"/>
            </a:br>
            <a:r>
              <a:rPr lang="nl-NL" dirty="0"/>
              <a:t>verdeling over </a:t>
            </a:r>
            <a:r>
              <a:rPr lang="nl-NL" dirty="0" err="1"/>
              <a:t>tiers</a:t>
            </a:r>
            <a:endParaRPr lang="nl-NL" dirty="0"/>
          </a:p>
          <a:p>
            <a:endParaRPr lang="nl-NL" dirty="0"/>
          </a:p>
          <a:p>
            <a:endParaRPr lang="en-NL" dirty="0"/>
          </a:p>
        </p:txBody>
      </p:sp>
      <p:pic>
        <p:nvPicPr>
          <p:cNvPr id="5" name="Picture 4">
            <a:extLst>
              <a:ext uri="{FF2B5EF4-FFF2-40B4-BE49-F238E27FC236}">
                <a16:creationId xmlns:a16="http://schemas.microsoft.com/office/drawing/2014/main" id="{1FB32E59-D3D5-4A65-9D62-52126E71A574}"/>
              </a:ext>
            </a:extLst>
          </p:cNvPr>
          <p:cNvPicPr/>
          <p:nvPr/>
        </p:nvPicPr>
        <p:blipFill>
          <a:blip r:embed="rId2"/>
          <a:stretch>
            <a:fillRect/>
          </a:stretch>
        </p:blipFill>
        <p:spPr>
          <a:xfrm>
            <a:off x="2850204" y="1533657"/>
            <a:ext cx="6089516" cy="3182343"/>
          </a:xfrm>
          <a:prstGeom prst="rect">
            <a:avLst/>
          </a:prstGeom>
        </p:spPr>
      </p:pic>
      <p:sp>
        <p:nvSpPr>
          <p:cNvPr id="6" name="Rectangle 5">
            <a:extLst>
              <a:ext uri="{FF2B5EF4-FFF2-40B4-BE49-F238E27FC236}">
                <a16:creationId xmlns:a16="http://schemas.microsoft.com/office/drawing/2014/main" id="{03EB0300-2CB5-41E9-9CEE-4F96387D7FCE}"/>
              </a:ext>
            </a:extLst>
          </p:cNvPr>
          <p:cNvSpPr/>
          <p:nvPr/>
        </p:nvSpPr>
        <p:spPr>
          <a:xfrm>
            <a:off x="5183841" y="2158253"/>
            <a:ext cx="699247" cy="134471"/>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 name="Rectangle 6">
            <a:extLst>
              <a:ext uri="{FF2B5EF4-FFF2-40B4-BE49-F238E27FC236}">
                <a16:creationId xmlns:a16="http://schemas.microsoft.com/office/drawing/2014/main" id="{F3324C81-8D5D-4599-AC40-AF3250CAECEB}"/>
              </a:ext>
            </a:extLst>
          </p:cNvPr>
          <p:cNvSpPr/>
          <p:nvPr/>
        </p:nvSpPr>
        <p:spPr>
          <a:xfrm>
            <a:off x="7534835" y="3191436"/>
            <a:ext cx="802341" cy="217393"/>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797936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6"/>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10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16625A-2472-4126-9926-F7F37BFB8A9A}"/>
              </a:ext>
            </a:extLst>
          </p:cNvPr>
          <p:cNvSpPr>
            <a:spLocks noGrp="1"/>
          </p:cNvSpPr>
          <p:nvPr>
            <p:ph type="title"/>
          </p:nvPr>
        </p:nvSpPr>
        <p:spPr/>
        <p:txBody>
          <a:bodyPr/>
          <a:lstStyle/>
          <a:p>
            <a:r>
              <a:rPr lang="nl-NL" dirty="0"/>
              <a:t>Resultaten</a:t>
            </a:r>
            <a:endParaRPr lang="en-NL" dirty="0"/>
          </a:p>
        </p:txBody>
      </p:sp>
      <p:sp>
        <p:nvSpPr>
          <p:cNvPr id="3" name="Content Placeholder 2">
            <a:extLst>
              <a:ext uri="{FF2B5EF4-FFF2-40B4-BE49-F238E27FC236}">
                <a16:creationId xmlns:a16="http://schemas.microsoft.com/office/drawing/2014/main" id="{3F517410-6071-441B-A102-84EB731C46DC}"/>
              </a:ext>
            </a:extLst>
          </p:cNvPr>
          <p:cNvSpPr>
            <a:spLocks noGrp="1"/>
          </p:cNvSpPr>
          <p:nvPr>
            <p:ph idx="1"/>
          </p:nvPr>
        </p:nvSpPr>
        <p:spPr>
          <a:xfrm>
            <a:off x="720003" y="936000"/>
            <a:ext cx="6623999" cy="3780000"/>
          </a:xfrm>
        </p:spPr>
        <p:txBody>
          <a:bodyPr/>
          <a:lstStyle/>
          <a:p>
            <a:r>
              <a:rPr lang="nl-NL" dirty="0"/>
              <a:t>Database </a:t>
            </a:r>
            <a:r>
              <a:rPr lang="nl-NL" dirty="0" err="1"/>
              <a:t>queries</a:t>
            </a:r>
            <a:r>
              <a:rPr lang="nl-NL" dirty="0"/>
              <a:t> duren soms erg lang – corresponderend met </a:t>
            </a:r>
            <a:r>
              <a:rPr lang="nl-NL" dirty="0" err="1"/>
              <a:t>requests</a:t>
            </a:r>
            <a:r>
              <a:rPr lang="nl-NL" dirty="0"/>
              <a:t> met trage response</a:t>
            </a:r>
            <a:br>
              <a:rPr lang="nl-NL" dirty="0"/>
            </a:br>
            <a:endParaRPr lang="nl-NL" dirty="0"/>
          </a:p>
          <a:p>
            <a:r>
              <a:rPr lang="nl-NL" dirty="0"/>
              <a:t>Eigen interpretatie </a:t>
            </a:r>
            <a:br>
              <a:rPr lang="nl-NL" dirty="0"/>
            </a:br>
            <a:r>
              <a:rPr lang="nl-NL" dirty="0"/>
              <a:t>nodig van </a:t>
            </a:r>
            <a:br>
              <a:rPr lang="nl-NL" dirty="0"/>
            </a:br>
            <a:r>
              <a:rPr lang="nl-NL" dirty="0"/>
              <a:t>de monitoring</a:t>
            </a:r>
          </a:p>
          <a:p>
            <a:r>
              <a:rPr lang="nl-NL" dirty="0"/>
              <a:t>Aanvullend AWR </a:t>
            </a:r>
            <a:br>
              <a:rPr lang="nl-NL" dirty="0"/>
            </a:br>
            <a:r>
              <a:rPr lang="nl-NL" dirty="0"/>
              <a:t>(Automatic </a:t>
            </a:r>
            <a:br>
              <a:rPr lang="nl-NL" dirty="0"/>
            </a:br>
            <a:r>
              <a:rPr lang="nl-NL" dirty="0" err="1"/>
              <a:t>Workload</a:t>
            </a:r>
            <a:r>
              <a:rPr lang="nl-NL" dirty="0"/>
              <a:t> </a:t>
            </a:r>
            <a:r>
              <a:rPr lang="nl-NL" dirty="0" err="1"/>
              <a:t>Repository</a:t>
            </a:r>
            <a:r>
              <a:rPr lang="nl-NL" dirty="0"/>
              <a:t>) rapportage van de database gebruikt</a:t>
            </a:r>
            <a:br>
              <a:rPr lang="nl-NL" dirty="0"/>
            </a:br>
            <a:br>
              <a:rPr lang="nl-NL" dirty="0"/>
            </a:br>
            <a:endParaRPr lang="nl-NL" dirty="0"/>
          </a:p>
          <a:p>
            <a:r>
              <a:rPr lang="nl-NL" dirty="0"/>
              <a:t>Monitoring is startpunt voor oplossing geen middel</a:t>
            </a:r>
          </a:p>
          <a:p>
            <a:endParaRPr lang="nl-NL" dirty="0"/>
          </a:p>
          <a:p>
            <a:endParaRPr lang="en-NL" dirty="0"/>
          </a:p>
        </p:txBody>
      </p:sp>
      <p:pic>
        <p:nvPicPr>
          <p:cNvPr id="4" name="Afbeelding 4" descr="cid:image005.jpg@01D41489.AD129BE0">
            <a:extLst>
              <a:ext uri="{FF2B5EF4-FFF2-40B4-BE49-F238E27FC236}">
                <a16:creationId xmlns:a16="http://schemas.microsoft.com/office/drawing/2014/main" id="{EDD01F20-B6FC-4586-BCA9-513D566D87D1}"/>
              </a:ext>
            </a:extLst>
          </p:cNvPr>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2649071" y="1377122"/>
            <a:ext cx="6305199" cy="1722691"/>
          </a:xfrm>
          <a:prstGeom prst="rect">
            <a:avLst/>
          </a:prstGeom>
          <a:noFill/>
          <a:ln>
            <a:noFill/>
          </a:ln>
        </p:spPr>
      </p:pic>
    </p:spTree>
    <p:extLst>
      <p:ext uri="{BB962C8B-B14F-4D97-AF65-F5344CB8AC3E}">
        <p14:creationId xmlns:p14="http://schemas.microsoft.com/office/powerpoint/2010/main" val="36395166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186224-3161-4CA3-836B-BE374141F4E9}"/>
              </a:ext>
            </a:extLst>
          </p:cNvPr>
          <p:cNvSpPr>
            <a:spLocks noGrp="1"/>
          </p:cNvSpPr>
          <p:nvPr>
            <p:ph type="title"/>
          </p:nvPr>
        </p:nvSpPr>
        <p:spPr/>
        <p:txBody>
          <a:bodyPr/>
          <a:lstStyle/>
          <a:p>
            <a:r>
              <a:rPr lang="nl-NL" dirty="0"/>
              <a:t>Vervolgacties</a:t>
            </a:r>
            <a:endParaRPr lang="en-NL" dirty="0"/>
          </a:p>
        </p:txBody>
      </p:sp>
      <p:sp>
        <p:nvSpPr>
          <p:cNvPr id="3" name="Content Placeholder 2">
            <a:extLst>
              <a:ext uri="{FF2B5EF4-FFF2-40B4-BE49-F238E27FC236}">
                <a16:creationId xmlns:a16="http://schemas.microsoft.com/office/drawing/2014/main" id="{5E6ACBF6-8A45-472E-9613-A6479CBDB769}"/>
              </a:ext>
            </a:extLst>
          </p:cNvPr>
          <p:cNvSpPr>
            <a:spLocks noGrp="1"/>
          </p:cNvSpPr>
          <p:nvPr>
            <p:ph idx="1"/>
          </p:nvPr>
        </p:nvSpPr>
        <p:spPr/>
        <p:txBody>
          <a:bodyPr/>
          <a:lstStyle/>
          <a:p>
            <a:r>
              <a:rPr lang="nl-NL" dirty="0"/>
              <a:t>Applicatie Servers</a:t>
            </a:r>
          </a:p>
          <a:p>
            <a:pPr lvl="1"/>
            <a:r>
              <a:rPr lang="nl-NL" dirty="0"/>
              <a:t>Memory-</a:t>
            </a:r>
            <a:r>
              <a:rPr lang="nl-NL" dirty="0" err="1"/>
              <a:t>settings</a:t>
            </a:r>
            <a:r>
              <a:rPr lang="nl-NL" dirty="0"/>
              <a:t> herzien</a:t>
            </a:r>
          </a:p>
          <a:p>
            <a:pPr lvl="1"/>
            <a:r>
              <a:rPr lang="nl-NL" dirty="0"/>
              <a:t>Thread-instellingen aangepast</a:t>
            </a:r>
          </a:p>
          <a:p>
            <a:r>
              <a:rPr lang="nl-NL" dirty="0"/>
              <a:t>Database</a:t>
            </a:r>
          </a:p>
          <a:p>
            <a:pPr lvl="1"/>
            <a:r>
              <a:rPr lang="nl-NL" dirty="0"/>
              <a:t>SGA geheugenparameter opgehoogd</a:t>
            </a:r>
          </a:p>
          <a:p>
            <a:pPr lvl="1"/>
            <a:r>
              <a:rPr lang="nl-NL" dirty="0"/>
              <a:t>Jobs verplaatst naar de nacht</a:t>
            </a:r>
          </a:p>
          <a:p>
            <a:pPr lvl="1"/>
            <a:r>
              <a:rPr lang="nl-NL" dirty="0" err="1"/>
              <a:t>Rebuild</a:t>
            </a:r>
            <a:r>
              <a:rPr lang="nl-NL" dirty="0"/>
              <a:t> indexen </a:t>
            </a:r>
            <a:r>
              <a:rPr lang="nl-NL" dirty="0" err="1"/>
              <a:t>Primavera</a:t>
            </a:r>
            <a:r>
              <a:rPr lang="nl-NL" dirty="0"/>
              <a:t> database</a:t>
            </a:r>
          </a:p>
          <a:p>
            <a:r>
              <a:rPr lang="nl-NL" dirty="0"/>
              <a:t>OS</a:t>
            </a:r>
          </a:p>
          <a:p>
            <a:pPr lvl="1"/>
            <a:r>
              <a:rPr lang="nl-NL" dirty="0"/>
              <a:t>Virusscanner </a:t>
            </a:r>
            <a:r>
              <a:rPr lang="nl-NL" dirty="0" err="1"/>
              <a:t>herconfigureerd</a:t>
            </a:r>
            <a:endParaRPr lang="nl-NL" dirty="0"/>
          </a:p>
          <a:p>
            <a:pPr lvl="1"/>
            <a:r>
              <a:rPr lang="nl-NL" dirty="0"/>
              <a:t>Storage van Raid 5 naar Raid 1 (1+0) voor database storage</a:t>
            </a:r>
            <a:endParaRPr lang="en-NL" dirty="0"/>
          </a:p>
        </p:txBody>
      </p:sp>
      <p:sp>
        <p:nvSpPr>
          <p:cNvPr id="4" name="Footer Placeholder 3">
            <a:extLst>
              <a:ext uri="{FF2B5EF4-FFF2-40B4-BE49-F238E27FC236}">
                <a16:creationId xmlns:a16="http://schemas.microsoft.com/office/drawing/2014/main" id="{77C05D19-540F-4597-82A8-5AA813346A90}"/>
              </a:ext>
            </a:extLst>
          </p:cNvPr>
          <p:cNvSpPr>
            <a:spLocks noGrp="1"/>
          </p:cNvSpPr>
          <p:nvPr>
            <p:ph type="ftr" sz="quarter" idx="11"/>
          </p:nvPr>
        </p:nvSpPr>
        <p:spPr/>
        <p:txBody>
          <a:bodyPr/>
          <a:lstStyle/>
          <a:p>
            <a:r>
              <a:rPr lang="nl-NL"/>
              <a:t>Hoe Prorail de performance verbeterde met Oracle Management Cloud</a:t>
            </a:r>
          </a:p>
        </p:txBody>
      </p:sp>
    </p:spTree>
    <p:extLst>
      <p:ext uri="{BB962C8B-B14F-4D97-AF65-F5344CB8AC3E}">
        <p14:creationId xmlns:p14="http://schemas.microsoft.com/office/powerpoint/2010/main" val="38458682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B1058C-E18F-4623-A36E-90D017CC7B2D}"/>
              </a:ext>
            </a:extLst>
          </p:cNvPr>
          <p:cNvSpPr>
            <a:spLocks noGrp="1"/>
          </p:cNvSpPr>
          <p:nvPr>
            <p:ph type="title"/>
          </p:nvPr>
        </p:nvSpPr>
        <p:spPr/>
        <p:txBody>
          <a:bodyPr/>
          <a:lstStyle/>
          <a:p>
            <a:r>
              <a:rPr lang="nl-NL" dirty="0"/>
              <a:t>Inzichten in eisen aan een </a:t>
            </a:r>
            <a:r>
              <a:rPr lang="nl-NL" dirty="0" err="1"/>
              <a:t>beheerbaar</a:t>
            </a:r>
            <a:r>
              <a:rPr lang="nl-NL" dirty="0"/>
              <a:t> &amp; operabel landschap</a:t>
            </a:r>
            <a:endParaRPr lang="en-NL" dirty="0"/>
          </a:p>
        </p:txBody>
      </p:sp>
      <p:sp>
        <p:nvSpPr>
          <p:cNvPr id="3" name="Content Placeholder 2">
            <a:extLst>
              <a:ext uri="{FF2B5EF4-FFF2-40B4-BE49-F238E27FC236}">
                <a16:creationId xmlns:a16="http://schemas.microsoft.com/office/drawing/2014/main" id="{2DFD182C-8006-407C-B518-CFB59CC3CD44}"/>
              </a:ext>
            </a:extLst>
          </p:cNvPr>
          <p:cNvSpPr>
            <a:spLocks noGrp="1"/>
          </p:cNvSpPr>
          <p:nvPr>
            <p:ph idx="1"/>
          </p:nvPr>
        </p:nvSpPr>
        <p:spPr>
          <a:xfrm>
            <a:off x="720003" y="814972"/>
            <a:ext cx="6623999" cy="3780000"/>
          </a:xfrm>
        </p:spPr>
        <p:txBody>
          <a:bodyPr/>
          <a:lstStyle/>
          <a:p>
            <a:r>
              <a:rPr lang="nl-NL" dirty="0" err="1"/>
              <a:t>Infrastructure</a:t>
            </a:r>
            <a:r>
              <a:rPr lang="nl-NL" dirty="0"/>
              <a:t> as Code</a:t>
            </a:r>
          </a:p>
          <a:p>
            <a:pPr lvl="1"/>
            <a:r>
              <a:rPr lang="nl-NL" dirty="0"/>
              <a:t>Gestructureerd en herhaalbaar beheer van platform en infrastructuur</a:t>
            </a:r>
          </a:p>
          <a:p>
            <a:r>
              <a:rPr lang="nl-NL" dirty="0"/>
              <a:t>Identificatie in applicaties van ‘modules’ (pagina, service, class, …)</a:t>
            </a:r>
          </a:p>
          <a:p>
            <a:pPr lvl="1"/>
            <a:r>
              <a:rPr lang="nl-NL" dirty="0"/>
              <a:t>Associatie met functioneel feature</a:t>
            </a:r>
          </a:p>
          <a:p>
            <a:pPr lvl="1"/>
            <a:r>
              <a:rPr lang="nl-NL" dirty="0"/>
              <a:t>Zichtbaar in </a:t>
            </a:r>
            <a:r>
              <a:rPr lang="nl-NL" dirty="0" err="1"/>
              <a:t>metrieken</a:t>
            </a:r>
            <a:r>
              <a:rPr lang="nl-NL" dirty="0"/>
              <a:t> en </a:t>
            </a:r>
            <a:r>
              <a:rPr lang="nl-NL" dirty="0" err="1"/>
              <a:t>logging</a:t>
            </a:r>
            <a:endParaRPr lang="nl-NL" dirty="0"/>
          </a:p>
          <a:p>
            <a:r>
              <a:rPr lang="nl-NL" dirty="0"/>
              <a:t>Keten Performance Monitoring – uitgaand van functies en features</a:t>
            </a:r>
          </a:p>
          <a:p>
            <a:pPr lvl="1"/>
            <a:r>
              <a:rPr lang="nl-NL" dirty="0"/>
              <a:t>Minimaal van eindgebruiker naar server en call outs</a:t>
            </a:r>
          </a:p>
          <a:p>
            <a:pPr lvl="1"/>
            <a:r>
              <a:rPr lang="nl-NL" dirty="0"/>
              <a:t>Benodigd: </a:t>
            </a:r>
            <a:r>
              <a:rPr lang="nl-NL" dirty="0" err="1"/>
              <a:t>tooling</a:t>
            </a:r>
            <a:r>
              <a:rPr lang="nl-NL" dirty="0"/>
              <a:t> en </a:t>
            </a:r>
            <a:br>
              <a:rPr lang="nl-NL" dirty="0"/>
            </a:br>
            <a:r>
              <a:rPr lang="nl-NL" dirty="0"/>
              <a:t>een sessie | conversatie identificatie</a:t>
            </a:r>
          </a:p>
          <a:p>
            <a:r>
              <a:rPr lang="nl-NL" dirty="0"/>
              <a:t>Keten Log Analyse</a:t>
            </a:r>
          </a:p>
          <a:p>
            <a:pPr lvl="1"/>
            <a:r>
              <a:rPr lang="nl-NL" dirty="0"/>
              <a:t>Consolideer en Correleer </a:t>
            </a:r>
            <a:r>
              <a:rPr lang="nl-NL" dirty="0" err="1"/>
              <a:t>logging</a:t>
            </a:r>
            <a:r>
              <a:rPr lang="nl-NL" dirty="0"/>
              <a:t> van alle keten-</a:t>
            </a:r>
            <a:br>
              <a:rPr lang="nl-NL" dirty="0"/>
            </a:br>
            <a:r>
              <a:rPr lang="nl-NL" dirty="0"/>
              <a:t>componenten (per </a:t>
            </a:r>
            <a:r>
              <a:rPr lang="nl-NL" dirty="0" err="1"/>
              <a:t>request</a:t>
            </a:r>
            <a:r>
              <a:rPr lang="nl-NL" dirty="0"/>
              <a:t> | sessie | transactie)</a:t>
            </a:r>
          </a:p>
          <a:p>
            <a:r>
              <a:rPr lang="nl-NL" dirty="0"/>
              <a:t>Verwachtingenmanagement</a:t>
            </a:r>
          </a:p>
          <a:p>
            <a:pPr lvl="1"/>
            <a:r>
              <a:rPr lang="nl-NL" dirty="0"/>
              <a:t>Wat zijn </a:t>
            </a:r>
            <a:r>
              <a:rPr lang="nl-NL" dirty="0" err="1"/>
              <a:t>thresholds</a:t>
            </a:r>
            <a:r>
              <a:rPr lang="nl-NL" dirty="0"/>
              <a:t> voor alerts (&amp; frustraties)</a:t>
            </a:r>
          </a:p>
          <a:p>
            <a:r>
              <a:rPr lang="nl-NL" dirty="0"/>
              <a:t>Communicatie – incidentregistratie en follow-up</a:t>
            </a:r>
            <a:endParaRPr lang="en-NL" dirty="0"/>
          </a:p>
        </p:txBody>
      </p:sp>
      <p:sp>
        <p:nvSpPr>
          <p:cNvPr id="4" name="Footer Placeholder 3">
            <a:extLst>
              <a:ext uri="{FF2B5EF4-FFF2-40B4-BE49-F238E27FC236}">
                <a16:creationId xmlns:a16="http://schemas.microsoft.com/office/drawing/2014/main" id="{56B8E978-5F55-460A-BFDC-5ED78895426C}"/>
              </a:ext>
            </a:extLst>
          </p:cNvPr>
          <p:cNvSpPr>
            <a:spLocks noGrp="1"/>
          </p:cNvSpPr>
          <p:nvPr>
            <p:ph type="ftr" sz="quarter" idx="11"/>
          </p:nvPr>
        </p:nvSpPr>
        <p:spPr/>
        <p:txBody>
          <a:bodyPr/>
          <a:lstStyle/>
          <a:p>
            <a:r>
              <a:rPr lang="nl-NL"/>
              <a:t>Hoe Prorail de performance verbeterde met Oracle Management Cloud</a:t>
            </a:r>
          </a:p>
        </p:txBody>
      </p:sp>
      <p:pic>
        <p:nvPicPr>
          <p:cNvPr id="14338" name="Picture 2" descr="Image result for manageable">
            <a:extLst>
              <a:ext uri="{FF2B5EF4-FFF2-40B4-BE49-F238E27FC236}">
                <a16:creationId xmlns:a16="http://schemas.microsoft.com/office/drawing/2014/main" id="{178334D1-6546-4035-8EA4-E6292FDD13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01390" y="2890635"/>
            <a:ext cx="3466398" cy="2028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561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3DC408-710E-4078-A89A-6A270B124B9E}"/>
              </a:ext>
            </a:extLst>
          </p:cNvPr>
          <p:cNvSpPr>
            <a:spLocks noGrp="1"/>
          </p:cNvSpPr>
          <p:nvPr>
            <p:ph type="title"/>
          </p:nvPr>
        </p:nvSpPr>
        <p:spPr/>
        <p:txBody>
          <a:bodyPr/>
          <a:lstStyle/>
          <a:p>
            <a:r>
              <a:rPr lang="nl-NL" dirty="0"/>
              <a:t>Conclusies</a:t>
            </a:r>
            <a:endParaRPr lang="en-NL" dirty="0"/>
          </a:p>
        </p:txBody>
      </p:sp>
      <p:sp>
        <p:nvSpPr>
          <p:cNvPr id="3" name="Content Placeholder 2">
            <a:extLst>
              <a:ext uri="{FF2B5EF4-FFF2-40B4-BE49-F238E27FC236}">
                <a16:creationId xmlns:a16="http://schemas.microsoft.com/office/drawing/2014/main" id="{A8A7FEA3-5482-40E7-9BD0-2F9397F26E93}"/>
              </a:ext>
            </a:extLst>
          </p:cNvPr>
          <p:cNvSpPr>
            <a:spLocks noGrp="1"/>
          </p:cNvSpPr>
          <p:nvPr>
            <p:ph idx="1"/>
          </p:nvPr>
        </p:nvSpPr>
        <p:spPr/>
        <p:txBody>
          <a:bodyPr/>
          <a:lstStyle/>
          <a:p>
            <a:r>
              <a:rPr lang="nl-NL" dirty="0"/>
              <a:t>Voor de business telt alleen de end-</a:t>
            </a:r>
            <a:r>
              <a:rPr lang="nl-NL" dirty="0" err="1"/>
              <a:t>to</a:t>
            </a:r>
            <a:r>
              <a:rPr lang="nl-NL" dirty="0"/>
              <a:t>-end keten prestatie – IT is een black box en wijzers in het groen voor individuele componenten zijn irrelevant</a:t>
            </a:r>
            <a:endParaRPr lang="en-NL" dirty="0"/>
          </a:p>
          <a:p>
            <a:r>
              <a:rPr lang="nl-NL" dirty="0"/>
              <a:t>Inzicht in de gebruikerservaringen en bijbehorende applicatie-, platform- en infrastructuur-activiteiten is cruciaal voor performance issue analyse en fix</a:t>
            </a:r>
          </a:p>
          <a:p>
            <a:r>
              <a:rPr lang="nl-NL" dirty="0"/>
              <a:t>Oracle Management Cloud Application Performance Monitoring biedt eenvoudig en snel diepgaand en samenhangend inzicht </a:t>
            </a:r>
          </a:p>
          <a:p>
            <a:pPr lvl="1"/>
            <a:r>
              <a:rPr lang="nl-NL" dirty="0"/>
              <a:t>Wat ervaart iedere gebruiker …</a:t>
            </a:r>
          </a:p>
          <a:p>
            <a:pPr lvl="1"/>
            <a:r>
              <a:rPr lang="nl-NL" dirty="0"/>
              <a:t>…en wat doet de keten - browser tot applicatie, inclusief platform en infra</a:t>
            </a:r>
          </a:p>
          <a:p>
            <a:r>
              <a:rPr lang="nl-NL" dirty="0"/>
              <a:t>De combinatie van APM en Log &amp; </a:t>
            </a:r>
            <a:r>
              <a:rPr lang="nl-NL" dirty="0" err="1"/>
              <a:t>Infrastructure</a:t>
            </a:r>
            <a:r>
              <a:rPr lang="nl-NL" dirty="0"/>
              <a:t> Analytics kan issues identificeren en tot op de root </a:t>
            </a:r>
            <a:r>
              <a:rPr lang="nl-NL" dirty="0" err="1"/>
              <a:t>cause</a:t>
            </a:r>
            <a:r>
              <a:rPr lang="nl-NL" dirty="0"/>
              <a:t> analyseren</a:t>
            </a:r>
          </a:p>
          <a:p>
            <a:r>
              <a:rPr lang="nl-NL" dirty="0"/>
              <a:t>De integrale aanpak brengt de IT organisatie samen </a:t>
            </a:r>
          </a:p>
          <a:p>
            <a:pPr lvl="1"/>
            <a:r>
              <a:rPr lang="nl-NL" dirty="0" err="1"/>
              <a:t>DevOps</a:t>
            </a:r>
            <a:r>
              <a:rPr lang="nl-NL" dirty="0"/>
              <a:t> profiteert van end-</a:t>
            </a:r>
            <a:r>
              <a:rPr lang="nl-NL" dirty="0" err="1"/>
              <a:t>to</a:t>
            </a:r>
            <a:r>
              <a:rPr lang="nl-NL" dirty="0"/>
              <a:t>-end en top-</a:t>
            </a:r>
            <a:r>
              <a:rPr lang="nl-NL" dirty="0" err="1"/>
              <a:t>to</a:t>
            </a:r>
            <a:r>
              <a:rPr lang="nl-NL" dirty="0"/>
              <a:t>-</a:t>
            </a:r>
            <a:r>
              <a:rPr lang="nl-NL" dirty="0" err="1"/>
              <a:t>bottom</a:t>
            </a:r>
            <a:r>
              <a:rPr lang="nl-NL" dirty="0"/>
              <a:t> inzicht</a:t>
            </a:r>
          </a:p>
          <a:p>
            <a:r>
              <a:rPr lang="nl-NL" dirty="0"/>
              <a:t>OMC is een SaaS-dienst – de drempel om aan de slag te gaan </a:t>
            </a:r>
            <a:br>
              <a:rPr lang="nl-NL" dirty="0"/>
            </a:br>
            <a:r>
              <a:rPr lang="nl-NL" dirty="0"/>
              <a:t>in tijd, geld, inspanning, verplichting en expertise is minimaal </a:t>
            </a:r>
          </a:p>
        </p:txBody>
      </p:sp>
      <p:sp>
        <p:nvSpPr>
          <p:cNvPr id="4" name="Footer Placeholder 3">
            <a:extLst>
              <a:ext uri="{FF2B5EF4-FFF2-40B4-BE49-F238E27FC236}">
                <a16:creationId xmlns:a16="http://schemas.microsoft.com/office/drawing/2014/main" id="{C40685D8-8E1F-4F5D-92FF-E87F4F978840}"/>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3E97F3E4-3A42-4ABA-8721-63FF02169B1F}"/>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7906" b="27714"/>
          <a:stretch/>
        </p:blipFill>
        <p:spPr bwMode="auto">
          <a:xfrm>
            <a:off x="6381093" y="2838142"/>
            <a:ext cx="2346721" cy="2021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7918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D1D86A-356D-44AD-9671-ECECC345B7B6}"/>
              </a:ext>
            </a:extLst>
          </p:cNvPr>
          <p:cNvSpPr>
            <a:spLocks noGrp="1"/>
          </p:cNvSpPr>
          <p:nvPr>
            <p:ph type="title"/>
          </p:nvPr>
        </p:nvSpPr>
        <p:spPr/>
        <p:txBody>
          <a:bodyPr/>
          <a:lstStyle/>
          <a:p>
            <a:endParaRPr lang="en-NL"/>
          </a:p>
        </p:txBody>
      </p:sp>
      <p:sp>
        <p:nvSpPr>
          <p:cNvPr id="6" name="Content Placeholder 5">
            <a:extLst>
              <a:ext uri="{FF2B5EF4-FFF2-40B4-BE49-F238E27FC236}">
                <a16:creationId xmlns:a16="http://schemas.microsoft.com/office/drawing/2014/main" id="{76BD7A91-0CAE-4967-A7F0-BD38F65BCE08}"/>
              </a:ext>
            </a:extLst>
          </p:cNvPr>
          <p:cNvSpPr>
            <a:spLocks noGrp="1"/>
          </p:cNvSpPr>
          <p:nvPr>
            <p:ph idx="1"/>
          </p:nvPr>
        </p:nvSpPr>
        <p:spPr/>
        <p:txBody>
          <a:bodyPr/>
          <a:lstStyle/>
          <a:p>
            <a:r>
              <a:rPr lang="nl-NL" dirty="0"/>
              <a:t>Geïnteresseerd in meer details?</a:t>
            </a:r>
            <a:br>
              <a:rPr lang="nl-NL" dirty="0"/>
            </a:br>
            <a:br>
              <a:rPr lang="nl-NL" dirty="0"/>
            </a:br>
            <a:r>
              <a:rPr lang="nl-NL" dirty="0"/>
              <a:t>Vraag onze </a:t>
            </a:r>
            <a:r>
              <a:rPr lang="nl-NL" dirty="0" err="1"/>
              <a:t>white</a:t>
            </a:r>
            <a:r>
              <a:rPr lang="nl-NL" dirty="0"/>
              <a:t> </a:t>
            </a:r>
            <a:r>
              <a:rPr lang="nl-NL" dirty="0" err="1"/>
              <a:t>note</a:t>
            </a:r>
            <a:r>
              <a:rPr lang="nl-NL" dirty="0"/>
              <a:t> aan</a:t>
            </a:r>
            <a:br>
              <a:rPr lang="nl-NL" dirty="0"/>
            </a:br>
            <a:r>
              <a:rPr lang="nl-NL" dirty="0"/>
              <a:t>“Applicatie Performance”</a:t>
            </a:r>
            <a:br>
              <a:rPr lang="nl-NL" dirty="0"/>
            </a:br>
            <a:r>
              <a:rPr lang="nl-NL" dirty="0"/>
              <a:t>of</a:t>
            </a:r>
            <a:br>
              <a:rPr lang="nl-NL" dirty="0"/>
            </a:br>
            <a:r>
              <a:rPr lang="nl-NL" dirty="0"/>
              <a:t>“SaaS Enablement”</a:t>
            </a:r>
            <a:br>
              <a:rPr lang="nl-NL" dirty="0"/>
            </a:br>
            <a:br>
              <a:rPr lang="nl-NL" dirty="0"/>
            </a:br>
            <a:r>
              <a:rPr lang="nl-NL" dirty="0"/>
              <a:t>bij </a:t>
            </a:r>
            <a:r>
              <a:rPr lang="nl-NL" b="1" dirty="0"/>
              <a:t>info@amis.nl</a:t>
            </a:r>
            <a:endParaRPr lang="en-NL" b="1" dirty="0"/>
          </a:p>
        </p:txBody>
      </p:sp>
      <p:sp>
        <p:nvSpPr>
          <p:cNvPr id="4" name="Footer Placeholder 3">
            <a:extLst>
              <a:ext uri="{FF2B5EF4-FFF2-40B4-BE49-F238E27FC236}">
                <a16:creationId xmlns:a16="http://schemas.microsoft.com/office/drawing/2014/main" id="{041E881E-B1AA-460D-BFC3-086672774F37}"/>
              </a:ext>
            </a:extLst>
          </p:cNvPr>
          <p:cNvSpPr>
            <a:spLocks noGrp="1"/>
          </p:cNvSpPr>
          <p:nvPr>
            <p:ph type="ftr" sz="quarter" idx="11"/>
          </p:nvPr>
        </p:nvSpPr>
        <p:spPr/>
        <p:txBody>
          <a:bodyPr/>
          <a:lstStyle/>
          <a:p>
            <a:r>
              <a:rPr lang="nl-NL"/>
              <a:t>Hoe Prorail de performance verbeterde met Oracle Management Cloud</a:t>
            </a:r>
          </a:p>
        </p:txBody>
      </p:sp>
      <p:sp>
        <p:nvSpPr>
          <p:cNvPr id="7" name="Picture Placeholder 6">
            <a:extLst>
              <a:ext uri="{FF2B5EF4-FFF2-40B4-BE49-F238E27FC236}">
                <a16:creationId xmlns:a16="http://schemas.microsoft.com/office/drawing/2014/main" id="{9EED445F-D210-4F4F-89E6-5FA790181CDB}"/>
              </a:ext>
            </a:extLst>
          </p:cNvPr>
          <p:cNvSpPr>
            <a:spLocks noGrp="1"/>
          </p:cNvSpPr>
          <p:nvPr>
            <p:ph type="pic" idx="13"/>
          </p:nvPr>
        </p:nvSpPr>
        <p:spPr/>
      </p:sp>
      <p:pic>
        <p:nvPicPr>
          <p:cNvPr id="8" name="Picture Placeholder 3">
            <a:extLst>
              <a:ext uri="{FF2B5EF4-FFF2-40B4-BE49-F238E27FC236}">
                <a16:creationId xmlns:a16="http://schemas.microsoft.com/office/drawing/2014/main" id="{3C778C16-168E-471F-87BA-8F9EC1F80646}"/>
              </a:ext>
            </a:extLst>
          </p:cNvPr>
          <p:cNvPicPr>
            <a:picLocks noChangeAspect="1"/>
          </p:cNvPicPr>
          <p:nvPr/>
        </p:nvPicPr>
        <p:blipFill>
          <a:blip r:embed="rId2">
            <a:extLst>
              <a:ext uri="{28A0092B-C50C-407E-A947-70E740481C1C}">
                <a14:useLocalDpi xmlns:a14="http://schemas.microsoft.com/office/drawing/2010/main" val="0"/>
              </a:ext>
            </a:extLst>
          </a:blip>
          <a:srcRect t="71" b="71"/>
          <a:stretch>
            <a:fillRect/>
          </a:stretch>
        </p:blipFill>
        <p:spPr>
          <a:xfrm>
            <a:off x="4699417" y="897988"/>
            <a:ext cx="9144000" cy="3348000"/>
          </a:xfrm>
          <a:prstGeom prst="rect">
            <a:avLst/>
          </a:prstGeom>
          <a:noFill/>
        </p:spPr>
      </p:pic>
    </p:spTree>
    <p:extLst>
      <p:ext uri="{BB962C8B-B14F-4D97-AF65-F5344CB8AC3E}">
        <p14:creationId xmlns:p14="http://schemas.microsoft.com/office/powerpoint/2010/main" val="8547572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6BB1EE-B0CE-4583-8D38-7C09A5193E3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93F7F16-A9BD-4DF9-B548-820C2BA5BD12}"/>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42853B94-8477-455A-9B9E-0349BBB439E9}"/>
              </a:ext>
            </a:extLst>
          </p:cNvPr>
          <p:cNvSpPr>
            <a:spLocks noGrp="1"/>
          </p:cNvSpPr>
          <p:nvPr>
            <p:ph type="ftr" sz="quarter" idx="11"/>
          </p:nvPr>
        </p:nvSpPr>
        <p:spPr/>
        <p:txBody>
          <a:bodyPr/>
          <a:lstStyle/>
          <a:p>
            <a:r>
              <a:rPr lang="nl-NL"/>
              <a:t>Hoe Prorail de performance verbeterde met Oracle Management Cloud</a:t>
            </a:r>
          </a:p>
        </p:txBody>
      </p:sp>
      <p:pic>
        <p:nvPicPr>
          <p:cNvPr id="5" name="Picture 4">
            <a:extLst>
              <a:ext uri="{FF2B5EF4-FFF2-40B4-BE49-F238E27FC236}">
                <a16:creationId xmlns:a16="http://schemas.microsoft.com/office/drawing/2014/main" id="{01345464-5C31-461D-9822-7852317DBD1A}"/>
              </a:ext>
            </a:extLst>
          </p:cNvPr>
          <p:cNvPicPr>
            <a:picLocks noChangeAspect="1"/>
          </p:cNvPicPr>
          <p:nvPr/>
        </p:nvPicPr>
        <p:blipFill>
          <a:blip r:embed="rId2"/>
          <a:stretch>
            <a:fillRect/>
          </a:stretch>
        </p:blipFill>
        <p:spPr>
          <a:xfrm>
            <a:off x="182666" y="666177"/>
            <a:ext cx="5118436" cy="4112464"/>
          </a:xfrm>
          <a:prstGeom prst="rect">
            <a:avLst/>
          </a:prstGeom>
        </p:spPr>
      </p:pic>
      <p:pic>
        <p:nvPicPr>
          <p:cNvPr id="6" name="Picture 5">
            <a:extLst>
              <a:ext uri="{FF2B5EF4-FFF2-40B4-BE49-F238E27FC236}">
                <a16:creationId xmlns:a16="http://schemas.microsoft.com/office/drawing/2014/main" id="{95E97EDC-3836-4373-8CE8-2DA93418690F}"/>
              </a:ext>
            </a:extLst>
          </p:cNvPr>
          <p:cNvPicPr>
            <a:picLocks noChangeAspect="1"/>
          </p:cNvPicPr>
          <p:nvPr/>
        </p:nvPicPr>
        <p:blipFill>
          <a:blip r:embed="rId3"/>
          <a:stretch>
            <a:fillRect/>
          </a:stretch>
        </p:blipFill>
        <p:spPr>
          <a:xfrm>
            <a:off x="4148984" y="540000"/>
            <a:ext cx="4878032" cy="2980328"/>
          </a:xfrm>
          <a:prstGeom prst="rect">
            <a:avLst/>
          </a:prstGeom>
          <a:ln>
            <a:noFill/>
          </a:ln>
          <a:effectLst>
            <a:outerShdw blurRad="292100" dist="139700" dir="2700000" algn="tl" rotWithShape="0">
              <a:srgbClr val="333333">
                <a:alpha val="65000"/>
              </a:srgbClr>
            </a:outerShdw>
          </a:effectLst>
        </p:spPr>
      </p:pic>
      <p:pic>
        <p:nvPicPr>
          <p:cNvPr id="7" name="Picture 2" descr="Image result for logo primavera oracle">
            <a:extLst>
              <a:ext uri="{FF2B5EF4-FFF2-40B4-BE49-F238E27FC236}">
                <a16:creationId xmlns:a16="http://schemas.microsoft.com/office/drawing/2014/main" id="{A388D1D7-5C31-491F-ADE3-9159BA31A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566" y="208888"/>
            <a:ext cx="1469744" cy="5210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746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09EE47-D240-4613-9088-8A406C044FE6}"/>
              </a:ext>
            </a:extLst>
          </p:cNvPr>
          <p:cNvSpPr>
            <a:spLocks noGrp="1"/>
          </p:cNvSpPr>
          <p:nvPr>
            <p:ph type="title"/>
          </p:nvPr>
        </p:nvSpPr>
        <p:spPr/>
        <p:txBody>
          <a:bodyPr/>
          <a:lstStyle/>
          <a:p>
            <a:r>
              <a:rPr lang="nl-NL" dirty="0"/>
              <a:t>Historie</a:t>
            </a:r>
            <a:endParaRPr lang="en-NL" dirty="0"/>
          </a:p>
        </p:txBody>
      </p:sp>
      <p:sp>
        <p:nvSpPr>
          <p:cNvPr id="3" name="Content Placeholder 2">
            <a:extLst>
              <a:ext uri="{FF2B5EF4-FFF2-40B4-BE49-F238E27FC236}">
                <a16:creationId xmlns:a16="http://schemas.microsoft.com/office/drawing/2014/main" id="{C9BC3111-CBA1-4228-93E3-401B08047DB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1C6A3C3-3FFE-48B6-8896-6E0E54E834C7}"/>
              </a:ext>
            </a:extLst>
          </p:cNvPr>
          <p:cNvSpPr>
            <a:spLocks noGrp="1"/>
          </p:cNvSpPr>
          <p:nvPr>
            <p:ph type="ftr" sz="quarter" idx="11"/>
          </p:nvPr>
        </p:nvSpPr>
        <p:spPr/>
        <p:txBody>
          <a:bodyPr/>
          <a:lstStyle/>
          <a:p>
            <a:r>
              <a:rPr lang="nl-NL"/>
              <a:t>Hoe Prorail de performance verbeterde met Oracle Management Cloud</a:t>
            </a:r>
          </a:p>
        </p:txBody>
      </p:sp>
      <p:pic>
        <p:nvPicPr>
          <p:cNvPr id="5122" name="Picture 2" descr="Image result for logo primavera oracle">
            <a:extLst>
              <a:ext uri="{FF2B5EF4-FFF2-40B4-BE49-F238E27FC236}">
                <a16:creationId xmlns:a16="http://schemas.microsoft.com/office/drawing/2014/main" id="{1A3C4C6F-AB07-46DA-B4AC-A0CFAB461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7112" y="3968208"/>
            <a:ext cx="1233193" cy="437223"/>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006A849F-5E4D-4147-A33C-0FB2C2510077}"/>
              </a:ext>
            </a:extLst>
          </p:cNvPr>
          <p:cNvCxnSpPr/>
          <p:nvPr/>
        </p:nvCxnSpPr>
        <p:spPr>
          <a:xfrm>
            <a:off x="142407" y="4527030"/>
            <a:ext cx="8446957" cy="0"/>
          </a:xfrm>
          <a:prstGeom prst="line">
            <a:avLst/>
          </a:prstGeom>
          <a:ln w="57150"/>
        </p:spPr>
        <p:style>
          <a:lnRef idx="1">
            <a:schemeClr val="accent1"/>
          </a:lnRef>
          <a:fillRef idx="0">
            <a:schemeClr val="accent1"/>
          </a:fillRef>
          <a:effectRef idx="0">
            <a:schemeClr val="accent1"/>
          </a:effectRef>
          <a:fontRef idx="minor">
            <a:schemeClr val="tx1"/>
          </a:fontRef>
        </p:style>
      </p:cxnSp>
      <p:pic>
        <p:nvPicPr>
          <p:cNvPr id="8" name="Picture 2" descr="Image result for prorail logo">
            <a:extLst>
              <a:ext uri="{FF2B5EF4-FFF2-40B4-BE49-F238E27FC236}">
                <a16:creationId xmlns:a16="http://schemas.microsoft.com/office/drawing/2014/main" id="{1008AA5F-4660-432F-B5F0-E9CACB5520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805" y="4612959"/>
            <a:ext cx="1233193" cy="29502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5A02BAC-2B5B-4276-8934-E38D71E02B9A}"/>
              </a:ext>
            </a:extLst>
          </p:cNvPr>
          <p:cNvSpPr txBox="1"/>
          <p:nvPr/>
        </p:nvSpPr>
        <p:spPr>
          <a:xfrm>
            <a:off x="8157506" y="4596468"/>
            <a:ext cx="371897" cy="200055"/>
          </a:xfrm>
          <a:prstGeom prst="rect">
            <a:avLst/>
          </a:prstGeom>
          <a:noFill/>
        </p:spPr>
        <p:txBody>
          <a:bodyPr wrap="none" lIns="0" tIns="0" rIns="0" bIns="0" rtlCol="0">
            <a:spAutoFit/>
          </a:bodyPr>
          <a:lstStyle/>
          <a:p>
            <a:r>
              <a:rPr lang="nl-NL" sz="1300" dirty="0"/>
              <a:t>2019</a:t>
            </a:r>
            <a:endParaRPr lang="en-NL" sz="1300" dirty="0" err="1"/>
          </a:p>
        </p:txBody>
      </p:sp>
      <p:sp>
        <p:nvSpPr>
          <p:cNvPr id="10" name="TextBox 9">
            <a:extLst>
              <a:ext uri="{FF2B5EF4-FFF2-40B4-BE49-F238E27FC236}">
                <a16:creationId xmlns:a16="http://schemas.microsoft.com/office/drawing/2014/main" id="{15CAF83E-7B32-45F2-AA79-BDAA284E55AF}"/>
              </a:ext>
            </a:extLst>
          </p:cNvPr>
          <p:cNvSpPr txBox="1"/>
          <p:nvPr/>
        </p:nvSpPr>
        <p:spPr>
          <a:xfrm>
            <a:off x="144905" y="4615972"/>
            <a:ext cx="359522" cy="200055"/>
          </a:xfrm>
          <a:prstGeom prst="rect">
            <a:avLst/>
          </a:prstGeom>
          <a:noFill/>
        </p:spPr>
        <p:txBody>
          <a:bodyPr wrap="none" lIns="0" tIns="0" rIns="0" bIns="0" rtlCol="0">
            <a:spAutoFit/>
          </a:bodyPr>
          <a:lstStyle/>
          <a:p>
            <a:r>
              <a:rPr lang="nl-NL" sz="1300" dirty="0"/>
              <a:t>2011</a:t>
            </a:r>
            <a:endParaRPr lang="en-NL" sz="1300" dirty="0" err="1"/>
          </a:p>
        </p:txBody>
      </p:sp>
      <p:sp>
        <p:nvSpPr>
          <p:cNvPr id="9" name="Speech Bubble: Rectangle 8">
            <a:extLst>
              <a:ext uri="{FF2B5EF4-FFF2-40B4-BE49-F238E27FC236}">
                <a16:creationId xmlns:a16="http://schemas.microsoft.com/office/drawing/2014/main" id="{310FCAEA-D084-4B49-9567-E6428AAAC62E}"/>
              </a:ext>
            </a:extLst>
          </p:cNvPr>
          <p:cNvSpPr/>
          <p:nvPr/>
        </p:nvSpPr>
        <p:spPr>
          <a:xfrm>
            <a:off x="6044407" y="1238047"/>
            <a:ext cx="1515171" cy="897798"/>
          </a:xfrm>
          <a:prstGeom prst="wedgeRectCallou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nl-NL" b="1" dirty="0">
                <a:solidFill>
                  <a:srgbClr val="FF0000"/>
                </a:solidFill>
              </a:rPr>
              <a:t>Nieuw project stelt </a:t>
            </a:r>
            <a:r>
              <a:rPr lang="nl-NL" b="1" dirty="0" err="1">
                <a:solidFill>
                  <a:srgbClr val="FF0000"/>
                </a:solidFill>
              </a:rPr>
              <a:t>Primavera</a:t>
            </a:r>
            <a:r>
              <a:rPr lang="nl-NL" b="1" dirty="0">
                <a:solidFill>
                  <a:srgbClr val="FF0000"/>
                </a:solidFill>
              </a:rPr>
              <a:t> ter discussie</a:t>
            </a:r>
            <a:endParaRPr lang="en-NL" b="1" dirty="0">
              <a:solidFill>
                <a:srgbClr val="FF0000"/>
              </a:solidFill>
            </a:endParaRPr>
          </a:p>
        </p:txBody>
      </p:sp>
      <p:sp>
        <p:nvSpPr>
          <p:cNvPr id="12" name="Speech Bubble: Rectangle 11">
            <a:extLst>
              <a:ext uri="{FF2B5EF4-FFF2-40B4-BE49-F238E27FC236}">
                <a16:creationId xmlns:a16="http://schemas.microsoft.com/office/drawing/2014/main" id="{2691D008-00D8-419A-9F1D-C45D31E30014}"/>
              </a:ext>
            </a:extLst>
          </p:cNvPr>
          <p:cNvSpPr/>
          <p:nvPr/>
        </p:nvSpPr>
        <p:spPr>
          <a:xfrm>
            <a:off x="6692827" y="2574248"/>
            <a:ext cx="1515172" cy="897798"/>
          </a:xfrm>
          <a:prstGeom prst="wedgeRectCallou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dirty="0"/>
              <a:t>Performance-onderzoek door Conclusion met OMC – juni 2018</a:t>
            </a:r>
            <a:endParaRPr lang="en-NL" dirty="0"/>
          </a:p>
        </p:txBody>
      </p:sp>
      <p:sp>
        <p:nvSpPr>
          <p:cNvPr id="13" name="Speech Bubble: Rectangle 12">
            <a:extLst>
              <a:ext uri="{FF2B5EF4-FFF2-40B4-BE49-F238E27FC236}">
                <a16:creationId xmlns:a16="http://schemas.microsoft.com/office/drawing/2014/main" id="{5881F651-ED27-4076-B4B4-56A033191A86}"/>
              </a:ext>
            </a:extLst>
          </p:cNvPr>
          <p:cNvSpPr/>
          <p:nvPr/>
        </p:nvSpPr>
        <p:spPr>
          <a:xfrm>
            <a:off x="5338640" y="3335689"/>
            <a:ext cx="1335748" cy="851131"/>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Meting van netwerk-capaciteit </a:t>
            </a:r>
            <a:br>
              <a:rPr lang="nl-NL" dirty="0"/>
            </a:br>
            <a:r>
              <a:rPr lang="nl-NL" dirty="0"/>
              <a:t>dec 17</a:t>
            </a:r>
            <a:endParaRPr lang="en-NL" dirty="0"/>
          </a:p>
        </p:txBody>
      </p:sp>
      <p:sp>
        <p:nvSpPr>
          <p:cNvPr id="14" name="Speech Bubble: Rectangle 13">
            <a:extLst>
              <a:ext uri="{FF2B5EF4-FFF2-40B4-BE49-F238E27FC236}">
                <a16:creationId xmlns:a16="http://schemas.microsoft.com/office/drawing/2014/main" id="{49686C0C-74E3-4DCC-ABFE-E37063C969D8}"/>
              </a:ext>
            </a:extLst>
          </p:cNvPr>
          <p:cNvSpPr/>
          <p:nvPr/>
        </p:nvSpPr>
        <p:spPr>
          <a:xfrm>
            <a:off x="4044870" y="2514924"/>
            <a:ext cx="1103377" cy="67676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Upgrade </a:t>
            </a:r>
            <a:r>
              <a:rPr lang="nl-NL" dirty="0" err="1"/>
              <a:t>Primavera</a:t>
            </a:r>
            <a:r>
              <a:rPr lang="nl-NL" dirty="0"/>
              <a:t> – april 2017</a:t>
            </a:r>
            <a:endParaRPr lang="en-NL" dirty="0"/>
          </a:p>
        </p:txBody>
      </p:sp>
      <p:sp>
        <p:nvSpPr>
          <p:cNvPr id="15" name="Speech Bubble: Rectangle 14">
            <a:extLst>
              <a:ext uri="{FF2B5EF4-FFF2-40B4-BE49-F238E27FC236}">
                <a16:creationId xmlns:a16="http://schemas.microsoft.com/office/drawing/2014/main" id="{C665A715-76D7-4A0A-A23C-DC5C8BE2FE17}"/>
              </a:ext>
            </a:extLst>
          </p:cNvPr>
          <p:cNvSpPr/>
          <p:nvPr/>
        </p:nvSpPr>
        <p:spPr>
          <a:xfrm>
            <a:off x="2982809" y="3357270"/>
            <a:ext cx="1686217" cy="934463"/>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Onderzoek &amp; Aanpassingen door </a:t>
            </a:r>
            <a:r>
              <a:rPr lang="nl-NL" dirty="0" err="1"/>
              <a:t>Primavera</a:t>
            </a:r>
            <a:r>
              <a:rPr lang="nl-NL" dirty="0"/>
              <a:t> partner– begin 2017</a:t>
            </a:r>
            <a:endParaRPr lang="en-NL" dirty="0"/>
          </a:p>
        </p:txBody>
      </p:sp>
      <p:sp>
        <p:nvSpPr>
          <p:cNvPr id="16" name="Speech Bubble: Rectangle 15">
            <a:extLst>
              <a:ext uri="{FF2B5EF4-FFF2-40B4-BE49-F238E27FC236}">
                <a16:creationId xmlns:a16="http://schemas.microsoft.com/office/drawing/2014/main" id="{763535EB-BE9A-4469-B00F-BF7C50DAFAF5}"/>
              </a:ext>
            </a:extLst>
          </p:cNvPr>
          <p:cNvSpPr/>
          <p:nvPr/>
        </p:nvSpPr>
        <p:spPr>
          <a:xfrm>
            <a:off x="1892758" y="2348873"/>
            <a:ext cx="1892022" cy="803902"/>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Performancetest door eerdere </a:t>
            </a:r>
            <a:r>
              <a:rPr lang="nl-NL" dirty="0" err="1"/>
              <a:t>Primavera</a:t>
            </a:r>
            <a:r>
              <a:rPr lang="nl-NL" dirty="0"/>
              <a:t> partner– najaar 2016</a:t>
            </a:r>
            <a:endParaRPr lang="en-NL" dirty="0"/>
          </a:p>
        </p:txBody>
      </p:sp>
      <p:sp>
        <p:nvSpPr>
          <p:cNvPr id="17" name="Speech Bubble: Rectangle 16">
            <a:extLst>
              <a:ext uri="{FF2B5EF4-FFF2-40B4-BE49-F238E27FC236}">
                <a16:creationId xmlns:a16="http://schemas.microsoft.com/office/drawing/2014/main" id="{95E0563E-15CF-4B77-BD76-C7D8E2C557FE}"/>
              </a:ext>
            </a:extLst>
          </p:cNvPr>
          <p:cNvSpPr/>
          <p:nvPr/>
        </p:nvSpPr>
        <p:spPr>
          <a:xfrm>
            <a:off x="4522321" y="1724521"/>
            <a:ext cx="1440740" cy="67676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Blije eindgebruiker(s) – mei 2017</a:t>
            </a:r>
            <a:endParaRPr lang="en-NL" dirty="0"/>
          </a:p>
        </p:txBody>
      </p:sp>
      <p:sp>
        <p:nvSpPr>
          <p:cNvPr id="18" name="Speech Bubble: Rectangle 17">
            <a:extLst>
              <a:ext uri="{FF2B5EF4-FFF2-40B4-BE49-F238E27FC236}">
                <a16:creationId xmlns:a16="http://schemas.microsoft.com/office/drawing/2014/main" id="{F402FC17-62AF-4DA6-99C9-551C66130109}"/>
              </a:ext>
            </a:extLst>
          </p:cNvPr>
          <p:cNvSpPr/>
          <p:nvPr/>
        </p:nvSpPr>
        <p:spPr>
          <a:xfrm>
            <a:off x="7709754" y="3440775"/>
            <a:ext cx="1326091" cy="897798"/>
          </a:xfrm>
          <a:prstGeom prst="wedgeRectCallou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dirty="0"/>
              <a:t>Concrete aanpassingen en verbeteringen</a:t>
            </a:r>
            <a:endParaRPr lang="en-NL" dirty="0"/>
          </a:p>
        </p:txBody>
      </p:sp>
    </p:spTree>
    <p:extLst>
      <p:ext uri="{BB962C8B-B14F-4D97-AF65-F5344CB8AC3E}">
        <p14:creationId xmlns:p14="http://schemas.microsoft.com/office/powerpoint/2010/main" val="420007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1500"/>
                                  </p:stCondLst>
                                  <p:childTnLst>
                                    <p:set>
                                      <p:cBhvr>
                                        <p:cTn id="1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5DDB-ECB9-460A-91DA-FB4D03477EB0}"/>
              </a:ext>
            </a:extLst>
          </p:cNvPr>
          <p:cNvSpPr>
            <a:spLocks noGrp="1"/>
          </p:cNvSpPr>
          <p:nvPr>
            <p:ph type="title"/>
          </p:nvPr>
        </p:nvSpPr>
        <p:spPr/>
        <p:txBody>
          <a:bodyPr/>
          <a:lstStyle/>
          <a:p>
            <a:r>
              <a:rPr lang="nl-NL" dirty="0"/>
              <a:t>Eerdere onderzoeken</a:t>
            </a:r>
            <a:endParaRPr lang="en-NL" dirty="0"/>
          </a:p>
        </p:txBody>
      </p:sp>
      <p:sp>
        <p:nvSpPr>
          <p:cNvPr id="3" name="Content Placeholder 2">
            <a:extLst>
              <a:ext uri="{FF2B5EF4-FFF2-40B4-BE49-F238E27FC236}">
                <a16:creationId xmlns:a16="http://schemas.microsoft.com/office/drawing/2014/main" id="{FE8547E1-7016-462A-88D3-80B53FD6C902}"/>
              </a:ext>
            </a:extLst>
          </p:cNvPr>
          <p:cNvSpPr>
            <a:spLocks noGrp="1"/>
          </p:cNvSpPr>
          <p:nvPr>
            <p:ph idx="1"/>
          </p:nvPr>
        </p:nvSpPr>
        <p:spPr>
          <a:xfrm>
            <a:off x="720003" y="936000"/>
            <a:ext cx="6887505" cy="3780000"/>
          </a:xfrm>
        </p:spPr>
        <p:txBody>
          <a:bodyPr/>
          <a:lstStyle/>
          <a:p>
            <a:r>
              <a:rPr lang="nl-NL" dirty="0"/>
              <a:t>Veelal in een test-omgeving</a:t>
            </a:r>
          </a:p>
          <a:p>
            <a:r>
              <a:rPr lang="nl-NL" dirty="0"/>
              <a:t>Met meting op platform niveau (zonder naar eindgebruikerservaring te kijken)</a:t>
            </a:r>
          </a:p>
          <a:p>
            <a:r>
              <a:rPr lang="nl-NL" dirty="0"/>
              <a:t>Met meting van eindgebruikerservaring (zonder naar platform en andere eindgebruikers te kijken)</a:t>
            </a:r>
          </a:p>
          <a:p>
            <a:r>
              <a:rPr lang="nl-NL" dirty="0"/>
              <a:t>Eén End-User Response Time analyse inclusief stack en keten:</a:t>
            </a:r>
          </a:p>
        </p:txBody>
      </p:sp>
      <p:sp>
        <p:nvSpPr>
          <p:cNvPr id="4" name="Footer Placeholder 3">
            <a:extLst>
              <a:ext uri="{FF2B5EF4-FFF2-40B4-BE49-F238E27FC236}">
                <a16:creationId xmlns:a16="http://schemas.microsoft.com/office/drawing/2014/main" id="{31C12FBB-0C3F-47B6-9B76-71ABD92C725B}"/>
              </a:ext>
            </a:extLst>
          </p:cNvPr>
          <p:cNvSpPr>
            <a:spLocks noGrp="1"/>
          </p:cNvSpPr>
          <p:nvPr>
            <p:ph type="ftr" sz="quarter" idx="11"/>
          </p:nvPr>
        </p:nvSpPr>
        <p:spPr/>
        <p:txBody>
          <a:bodyPr/>
          <a:lstStyle/>
          <a:p>
            <a:r>
              <a:rPr lang="nl-NL"/>
              <a:t>Hoe Prorail de performance verbeterde met Oracle Management Cloud</a:t>
            </a:r>
          </a:p>
        </p:txBody>
      </p:sp>
      <p:pic>
        <p:nvPicPr>
          <p:cNvPr id="6146" name="Afbeelding 6" descr="image007">
            <a:extLst>
              <a:ext uri="{FF2B5EF4-FFF2-40B4-BE49-F238E27FC236}">
                <a16:creationId xmlns:a16="http://schemas.microsoft.com/office/drawing/2014/main" id="{61737D5D-B8C9-41EA-8113-1F45C842C4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2400594"/>
            <a:ext cx="6624000" cy="2459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1183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Related image">
            <a:extLst>
              <a:ext uri="{FF2B5EF4-FFF2-40B4-BE49-F238E27FC236}">
                <a16:creationId xmlns:a16="http://schemas.microsoft.com/office/drawing/2014/main" id="{40CF61F6-4D8B-446C-BAA8-400D1EF217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8000" y="3269044"/>
            <a:ext cx="3977390" cy="15909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EEA9562-DA9B-43D8-8D25-00E10B6D9505}"/>
              </a:ext>
            </a:extLst>
          </p:cNvPr>
          <p:cNvSpPr>
            <a:spLocks noGrp="1"/>
          </p:cNvSpPr>
          <p:nvPr>
            <p:ph type="title"/>
          </p:nvPr>
        </p:nvSpPr>
        <p:spPr/>
        <p:txBody>
          <a:bodyPr/>
          <a:lstStyle/>
          <a:p>
            <a:r>
              <a:rPr lang="nl-NL" dirty="0"/>
              <a:t>Situatie bij ProRail</a:t>
            </a:r>
            <a:endParaRPr lang="en-NL" dirty="0"/>
          </a:p>
        </p:txBody>
      </p:sp>
      <p:sp>
        <p:nvSpPr>
          <p:cNvPr id="3" name="Content Placeholder 2">
            <a:extLst>
              <a:ext uri="{FF2B5EF4-FFF2-40B4-BE49-F238E27FC236}">
                <a16:creationId xmlns:a16="http://schemas.microsoft.com/office/drawing/2014/main" id="{4B0C401F-7C5C-4D0B-BE1D-DB2577475328}"/>
              </a:ext>
            </a:extLst>
          </p:cNvPr>
          <p:cNvSpPr>
            <a:spLocks noGrp="1"/>
          </p:cNvSpPr>
          <p:nvPr>
            <p:ph idx="1"/>
          </p:nvPr>
        </p:nvSpPr>
        <p:spPr/>
        <p:txBody>
          <a:bodyPr/>
          <a:lstStyle/>
          <a:p>
            <a:r>
              <a:rPr lang="nl-NL" dirty="0"/>
              <a:t>Ontevreden gebruikers, negatief sentiment</a:t>
            </a:r>
          </a:p>
          <a:p>
            <a:r>
              <a:rPr lang="nl-NL" dirty="0"/>
              <a:t>Alleen kwalitatieve informatie</a:t>
            </a:r>
          </a:p>
          <a:p>
            <a:r>
              <a:rPr lang="nl-NL" dirty="0"/>
              <a:t>Anekdotes over incidenten - alle kanten op</a:t>
            </a:r>
          </a:p>
          <a:p>
            <a:pPr lvl="1"/>
            <a:r>
              <a:rPr lang="nl-NL" dirty="0"/>
              <a:t>Wanneer, wat, van waar, door wie, …</a:t>
            </a:r>
          </a:p>
          <a:p>
            <a:r>
              <a:rPr lang="nl-NL" dirty="0"/>
              <a:t>Geen inventarisatie van business belang </a:t>
            </a:r>
          </a:p>
          <a:p>
            <a:pPr lvl="1"/>
            <a:r>
              <a:rPr lang="nl-NL" dirty="0"/>
              <a:t>wat is vaak, langdurig en belangrijk problematisch? </a:t>
            </a:r>
          </a:p>
          <a:p>
            <a:r>
              <a:rPr lang="nl-NL" dirty="0" err="1"/>
              <a:t>Moving</a:t>
            </a:r>
            <a:r>
              <a:rPr lang="nl-NL" dirty="0"/>
              <a:t> target: applicatie versie, platform componenten, infrastructuur, </a:t>
            </a:r>
            <a:r>
              <a:rPr lang="nl-NL" dirty="0" err="1"/>
              <a:t>clients</a:t>
            </a:r>
            <a:r>
              <a:rPr lang="nl-NL" dirty="0"/>
              <a:t>, eindgebruikers, gebruikspatronen, verwachtingen</a:t>
            </a:r>
          </a:p>
          <a:p>
            <a:r>
              <a:rPr lang="nl-NL" dirty="0"/>
              <a:t>Lokale optimalisaties</a:t>
            </a:r>
          </a:p>
          <a:p>
            <a:pPr lvl="1"/>
            <a:r>
              <a:rPr lang="nl-NL" dirty="0"/>
              <a:t>“wijzers in het groen voor individuele componenten”</a:t>
            </a:r>
          </a:p>
          <a:p>
            <a:r>
              <a:rPr lang="nl-NL" dirty="0" err="1"/>
              <a:t>Primavera</a:t>
            </a:r>
            <a:r>
              <a:rPr lang="nl-NL" dirty="0"/>
              <a:t> is een standaard applicatie == een black box</a:t>
            </a:r>
            <a:endParaRPr lang="en-NL" dirty="0"/>
          </a:p>
        </p:txBody>
      </p:sp>
      <p:sp>
        <p:nvSpPr>
          <p:cNvPr id="4" name="Footer Placeholder 3">
            <a:extLst>
              <a:ext uri="{FF2B5EF4-FFF2-40B4-BE49-F238E27FC236}">
                <a16:creationId xmlns:a16="http://schemas.microsoft.com/office/drawing/2014/main" id="{5D7522D5-2142-4050-B629-7529B94EA25B}"/>
              </a:ext>
            </a:extLst>
          </p:cNvPr>
          <p:cNvSpPr>
            <a:spLocks noGrp="1"/>
          </p:cNvSpPr>
          <p:nvPr>
            <p:ph type="ftr" sz="quarter" idx="11"/>
          </p:nvPr>
        </p:nvSpPr>
        <p:spPr/>
        <p:txBody>
          <a:bodyPr/>
          <a:lstStyle/>
          <a:p>
            <a:r>
              <a:rPr lang="nl-NL"/>
              <a:t>Hoe Prorail de performance verbeterde met Oracle Management Cloud</a:t>
            </a:r>
          </a:p>
        </p:txBody>
      </p:sp>
    </p:spTree>
    <p:extLst>
      <p:ext uri="{BB962C8B-B14F-4D97-AF65-F5344CB8AC3E}">
        <p14:creationId xmlns:p14="http://schemas.microsoft.com/office/powerpoint/2010/main" val="1336781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C:\Users\lucas_j\AppData\Local\Temp\SNAGHTML365f3542.PNG">
            <a:extLst>
              <a:ext uri="{FF2B5EF4-FFF2-40B4-BE49-F238E27FC236}">
                <a16:creationId xmlns:a16="http://schemas.microsoft.com/office/drawing/2014/main" id="{4BF804AB-6E16-4B43-96EB-5D2A02F433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577" y="3147131"/>
            <a:ext cx="2825958" cy="17953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8AB07A-6D3F-4898-BAA5-3DCDE9C68EBF}"/>
              </a:ext>
            </a:extLst>
          </p:cNvPr>
          <p:cNvSpPr>
            <a:spLocks noGrp="1"/>
          </p:cNvSpPr>
          <p:nvPr>
            <p:ph type="title"/>
          </p:nvPr>
        </p:nvSpPr>
        <p:spPr/>
        <p:txBody>
          <a:bodyPr/>
          <a:lstStyle/>
          <a:p>
            <a:r>
              <a:rPr lang="nl-NL" dirty="0"/>
              <a:t>Wat is het meest dringend?</a:t>
            </a:r>
            <a:endParaRPr lang="en-NL" dirty="0"/>
          </a:p>
        </p:txBody>
      </p:sp>
      <p:sp>
        <p:nvSpPr>
          <p:cNvPr id="3" name="Content Placeholder 2">
            <a:extLst>
              <a:ext uri="{FF2B5EF4-FFF2-40B4-BE49-F238E27FC236}">
                <a16:creationId xmlns:a16="http://schemas.microsoft.com/office/drawing/2014/main" id="{E03AC9D4-26B7-465E-B9B7-A0520558488B}"/>
              </a:ext>
            </a:extLst>
          </p:cNvPr>
          <p:cNvSpPr>
            <a:spLocks noGrp="1"/>
          </p:cNvSpPr>
          <p:nvPr>
            <p:ph idx="1"/>
          </p:nvPr>
        </p:nvSpPr>
        <p:spPr>
          <a:xfrm>
            <a:off x="720003" y="936000"/>
            <a:ext cx="7861866" cy="3780000"/>
          </a:xfrm>
        </p:spPr>
        <p:txBody>
          <a:bodyPr/>
          <a:lstStyle/>
          <a:p>
            <a:r>
              <a:rPr lang="nl-NL" dirty="0"/>
              <a:t>Een top 10 van de belangrijkste performanceproblemen – op basis van de businessimpact van de betreffende problemen. Per item:</a:t>
            </a:r>
            <a:br>
              <a:rPr lang="nl-NL" dirty="0"/>
            </a:br>
            <a:r>
              <a:rPr lang="nl-NL" dirty="0"/>
              <a:t>- om welke gebruikersactie gaat het (welke functie in </a:t>
            </a:r>
            <a:r>
              <a:rPr lang="nl-NL" dirty="0" err="1"/>
              <a:t>Primavera</a:t>
            </a:r>
            <a:r>
              <a:rPr lang="nl-NL" dirty="0"/>
              <a:t>, welke context)</a:t>
            </a:r>
            <a:br>
              <a:rPr lang="nl-NL" dirty="0"/>
            </a:br>
            <a:r>
              <a:rPr lang="nl-NL" dirty="0"/>
              <a:t>- hoe lang duurde deze actie (gemiddeld, p95/p99) </a:t>
            </a:r>
            <a:br>
              <a:rPr lang="nl-NL" dirty="0"/>
            </a:br>
            <a:r>
              <a:rPr lang="nl-NL" dirty="0"/>
              <a:t>- hoe vaak heeft dit probleem zich voorgedaan</a:t>
            </a:r>
            <a:br>
              <a:rPr lang="nl-NL" dirty="0"/>
            </a:br>
            <a:r>
              <a:rPr lang="nl-NL" dirty="0"/>
              <a:t>- wat is de verwachte/normale/noodzakelijke tijdsduur voor deze actie</a:t>
            </a:r>
            <a:br>
              <a:rPr lang="nl-NL" dirty="0"/>
            </a:br>
            <a:r>
              <a:rPr lang="nl-NL" dirty="0"/>
              <a:t>- hoe vaak wordt deze actie uitgevoerd</a:t>
            </a:r>
            <a:br>
              <a:rPr lang="nl-NL" dirty="0"/>
            </a:br>
            <a:r>
              <a:rPr lang="nl-NL" dirty="0"/>
              <a:t>- wat is de impact van dit probleem; waarom verdient het aandacht</a:t>
            </a:r>
            <a:br>
              <a:rPr lang="nl-NL" dirty="0"/>
            </a:br>
            <a:r>
              <a:rPr lang="nl-NL" dirty="0"/>
              <a:t>- tijdstip van de acties </a:t>
            </a:r>
            <a:br>
              <a:rPr lang="nl-NL" dirty="0"/>
            </a:br>
            <a:r>
              <a:rPr lang="nl-NL" dirty="0"/>
              <a:t>- onder welke rol was de gebruiker actief ten tijde van de actie</a:t>
            </a:r>
            <a:br>
              <a:rPr lang="nl-NL" dirty="0"/>
            </a:br>
            <a:r>
              <a:rPr lang="nl-NL" dirty="0"/>
              <a:t>- welke </a:t>
            </a:r>
            <a:r>
              <a:rPr lang="nl-NL" dirty="0" err="1"/>
              <a:t>client</a:t>
            </a:r>
            <a:r>
              <a:rPr lang="nl-NL" dirty="0"/>
              <a:t> </a:t>
            </a:r>
            <a:r>
              <a:rPr lang="nl-NL" dirty="0" err="1"/>
              <a:t>UIs</a:t>
            </a:r>
            <a:r>
              <a:rPr lang="nl-NL" dirty="0"/>
              <a:t> werden gebruikt</a:t>
            </a:r>
            <a:br>
              <a:rPr lang="nl-NL" dirty="0"/>
            </a:br>
            <a:r>
              <a:rPr lang="nl-NL" dirty="0"/>
              <a:t>- welke </a:t>
            </a:r>
            <a:r>
              <a:rPr lang="nl-NL" dirty="0" err="1"/>
              <a:t>devices</a:t>
            </a:r>
            <a:r>
              <a:rPr lang="nl-NL" dirty="0"/>
              <a:t> werden gebruikt voor de actie</a:t>
            </a:r>
            <a:br>
              <a:rPr lang="nl-NL" dirty="0"/>
            </a:br>
            <a:r>
              <a:rPr lang="nl-NL" dirty="0"/>
              <a:t>- via welke netwerkverbindingen werd de actie uitgevoerd </a:t>
            </a:r>
            <a:br>
              <a:rPr lang="nl-NL" dirty="0"/>
            </a:br>
            <a:r>
              <a:rPr lang="nl-NL" dirty="0"/>
              <a:t>- op welke locaties bevonden de gebruikers zich</a:t>
            </a:r>
            <a:br>
              <a:rPr lang="nl-NL" dirty="0"/>
            </a:br>
            <a:endParaRPr lang="en-NL" dirty="0"/>
          </a:p>
          <a:p>
            <a:endParaRPr lang="en-NL" dirty="0"/>
          </a:p>
        </p:txBody>
      </p:sp>
      <p:sp>
        <p:nvSpPr>
          <p:cNvPr id="4" name="Footer Placeholder 3">
            <a:extLst>
              <a:ext uri="{FF2B5EF4-FFF2-40B4-BE49-F238E27FC236}">
                <a16:creationId xmlns:a16="http://schemas.microsoft.com/office/drawing/2014/main" id="{01AD4B41-BED2-42CB-81C0-D1E7E150D0D1}"/>
              </a:ext>
            </a:extLst>
          </p:cNvPr>
          <p:cNvSpPr>
            <a:spLocks noGrp="1"/>
          </p:cNvSpPr>
          <p:nvPr>
            <p:ph type="ftr" sz="quarter" idx="11"/>
          </p:nvPr>
        </p:nvSpPr>
        <p:spPr/>
        <p:txBody>
          <a:bodyPr/>
          <a:lstStyle/>
          <a:p>
            <a:r>
              <a:rPr lang="nl-NL"/>
              <a:t>Hoe Prorail de performance verbeterde met Oracle Management Cloud</a:t>
            </a:r>
          </a:p>
        </p:txBody>
      </p:sp>
    </p:spTree>
    <p:extLst>
      <p:ext uri="{BB962C8B-B14F-4D97-AF65-F5344CB8AC3E}">
        <p14:creationId xmlns:p14="http://schemas.microsoft.com/office/powerpoint/2010/main" val="149916931"/>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racleCloudDay2019-LucasJellena-OMC" id="{14657580-CF08-455A-8D95-D835BF686AB0}" vid="{B9050D6F-BEA2-49E4-9B2F-5FC204AE0341}"/>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C074DBDBEC4CC4DBAEB5F3CE8187A9E" ma:contentTypeVersion="0" ma:contentTypeDescription="Create a new document." ma:contentTypeScope="" ma:versionID="46429e74d1f92e400554f79b0fb4f5d9">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19580689-59D5-4604-BB13-ECB82099F8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87F52C54-E7F0-4533-A258-2B00DF9E8BD3}">
  <ds:schemaRefs>
    <ds:schemaRef ds:uri="http://schemas.microsoft.com/sharepoint/v3/contenttype/forms"/>
  </ds:schemaRefs>
</ds:datastoreItem>
</file>

<file path=customXml/itemProps3.xml><?xml version="1.0" encoding="utf-8"?>
<ds:datastoreItem xmlns:ds="http://schemas.openxmlformats.org/officeDocument/2006/customXml" ds:itemID="{368386BB-D1FC-40A2-87C8-E729A7252F21}">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http://purl.org/dc/terms/"/>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2912</TotalTime>
  <Words>1494</Words>
  <Application>Microsoft Office PowerPoint</Application>
  <PresentationFormat>On-screen Show (16:9)</PresentationFormat>
  <Paragraphs>319</Paragraphs>
  <Slides>45</Slides>
  <Notes>2</Notes>
  <HiddenSlides>2</HiddenSlides>
  <MMClips>1</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45</vt:i4>
      </vt:variant>
    </vt:vector>
  </HeadingPairs>
  <TitlesOfParts>
    <vt:vector size="51" baseType="lpstr">
      <vt:lpstr>ＭＳ Ｐゴシック</vt:lpstr>
      <vt:lpstr>Arial</vt:lpstr>
      <vt:lpstr>Calibri</vt:lpstr>
      <vt:lpstr>Calibri Light</vt:lpstr>
      <vt:lpstr>Office-thema</vt:lpstr>
      <vt:lpstr>Office Theme</vt:lpstr>
      <vt:lpstr>Hoe Prorail de performance van een bestaand kernproces succesvol en voortvarend verbeterde met Oracle Management Cloud     march 2019</vt:lpstr>
      <vt:lpstr>How Management Cloud enabled a successful scratch  of a 7-year old performance itch      march 2019</vt:lpstr>
      <vt:lpstr>Oracle Management Cloud  The Sequel (hoe het verder ging na 2017)</vt:lpstr>
      <vt:lpstr>Agenda – van A naar Beter</vt:lpstr>
      <vt:lpstr>PowerPoint Presentation</vt:lpstr>
      <vt:lpstr>Historie</vt:lpstr>
      <vt:lpstr>Eerdere onderzoeken</vt:lpstr>
      <vt:lpstr>Situatie bij ProRail</vt:lpstr>
      <vt:lpstr>Wat is het meest dringend?</vt:lpstr>
      <vt:lpstr>Wat is het meest dringend?</vt:lpstr>
      <vt:lpstr>Aanbevelingen na eerste verkenning</vt:lpstr>
      <vt:lpstr>Aanbevelingen na eerste verkenning</vt:lpstr>
      <vt:lpstr>Introductie Oracle Management Cloud</vt:lpstr>
      <vt:lpstr>PowerPoint Presentation</vt:lpstr>
      <vt:lpstr>OMC Architecture – SaaS plus on premises Agents</vt:lpstr>
      <vt:lpstr>OMC Architecture – SaaS plus on premises Agents</vt:lpstr>
      <vt:lpstr>OMC Architecture – SaaS plus on premises Agents</vt:lpstr>
      <vt:lpstr>What the experts say…</vt:lpstr>
      <vt:lpstr>OMC</vt:lpstr>
      <vt:lpstr>Real End User Experience met Application Performance</vt:lpstr>
      <vt:lpstr>Real End User Experience met Application Performance: Wat willen we weten?</vt:lpstr>
      <vt:lpstr>OMC Application Performance Monitoring</vt:lpstr>
      <vt:lpstr>OMC Application Performance Monitoring</vt:lpstr>
      <vt:lpstr>Primavera Technologie Platform</vt:lpstr>
      <vt:lpstr>Application Performance Monitoring – Home overzicht</vt:lpstr>
      <vt:lpstr>Overzicht van gemeten pagina’s in de Primavera applicatie</vt:lpstr>
      <vt:lpstr>Lijst van gemiddeld traagste AJAX calls in applicatie</vt:lpstr>
      <vt:lpstr>Analyse van de AJAX call gedurende een periode</vt:lpstr>
      <vt:lpstr>De Server Requests voor de afhandeling van dit type call</vt:lpstr>
      <vt:lpstr>Analyse van het type Server Request</vt:lpstr>
      <vt:lpstr>Individuele uitvoeringen van het Server Request</vt:lpstr>
      <vt:lpstr>Analyse van één instantie van het Server Request</vt:lpstr>
      <vt:lpstr>Log Analyse – gefilterd op sessie | server request (type) | tijd | platformcomponenten | &lt;inhoud&gt; | …</vt:lpstr>
      <vt:lpstr>Details over Platform- en Infrastructuurcomponenten</vt:lpstr>
      <vt:lpstr>OMC gebruiken voor analyse van het gedrag van het Primavera applicatie-landschap</vt:lpstr>
      <vt:lpstr>PowerPoint Presentation</vt:lpstr>
      <vt:lpstr>Wat je allemaal niet hoeft te doen…</vt:lpstr>
      <vt:lpstr>PowerPoint Presentation</vt:lpstr>
      <vt:lpstr>Volgende stappen – haal meer uit Oracle Management Cloud</vt:lpstr>
      <vt:lpstr>Resultaten</vt:lpstr>
      <vt:lpstr>Resultaten</vt:lpstr>
      <vt:lpstr>Vervolgacties</vt:lpstr>
      <vt:lpstr>Inzichten in eisen aan een beheerbaar &amp; operabel landschap</vt:lpstr>
      <vt:lpstr>Conclusies</vt:lpstr>
      <vt:lpstr>PowerPoint Presentation</vt:lpstr>
    </vt:vector>
  </TitlesOfParts>
  <Manager/>
  <Company>Amis</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Gebruiker</dc:creator>
  <cp:keywords/>
  <dc:description>Amis - versie 1 - juni 2017
Ontwerp: Humming
Template: Ton Persoon</dc:description>
  <cp:lastModifiedBy>Lucas Jellema</cp:lastModifiedBy>
  <cp:revision>41</cp:revision>
  <dcterms:created xsi:type="dcterms:W3CDTF">2017-06-27T12:13:39Z</dcterms:created>
  <dcterms:modified xsi:type="dcterms:W3CDTF">2019-03-12T12:36:13Z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0x010100DC074DBDBEC4CC4DBAEB5F3CE8187A9E</vt:lpwstr>
  </property>
</Properties>
</file>